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heme/theme3.xml" ContentType="application/vnd.openxmlformats-officedocument.theme+xml"/>
  <Override PartName="/ppt/theme/theme4.xml" ContentType="application/vnd.openxmlformats-officedocument.them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1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notesSlides/notesSlide2.xml" ContentType="application/vnd.openxmlformats-officedocument.presentationml.notesSlide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notesSlides/notesSlide3.xml" ContentType="application/vnd.openxmlformats-officedocument.presentationml.notesSlide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notesSlides/notesSlide4.xml" ContentType="application/vnd.openxmlformats-officedocument.presentationml.notesSlide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notesSlides/notesSlide5.xml" ContentType="application/vnd.openxmlformats-officedocument.presentationml.notesSlide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notesSlides/notesSlide6.xml" ContentType="application/vnd.openxmlformats-officedocument.presentationml.notesSlide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notesSlides/notesSlide7.xml" ContentType="application/vnd.openxmlformats-officedocument.presentationml.notesSlide+xml"/>
  <Override PartName="/ppt/tags/tag84.xml" ContentType="application/vnd.openxmlformats-officedocument.presentationml.tags+xml"/>
  <Override PartName="/ppt/notesSlides/notesSlide8.xml" ContentType="application/vnd.openxmlformats-officedocument.presentationml.notesSlide+xml"/>
  <Override PartName="/ppt/tags/tag85.xml" ContentType="application/vnd.openxmlformats-officedocument.presentationml.tags+xml"/>
  <Override PartName="/ppt/notesSlides/notesSlide9.xml" ContentType="application/vnd.openxmlformats-officedocument.presentationml.notesSlide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20"/>
  </p:notesMasterIdLst>
  <p:handoutMasterIdLst>
    <p:handoutMasterId r:id="rId21"/>
  </p:handoutMasterIdLst>
  <p:sldIdLst>
    <p:sldId id="259" r:id="rId3"/>
    <p:sldId id="410" r:id="rId4"/>
    <p:sldId id="411" r:id="rId5"/>
    <p:sldId id="450" r:id="rId6"/>
    <p:sldId id="451" r:id="rId7"/>
    <p:sldId id="412" r:id="rId8"/>
    <p:sldId id="447" r:id="rId9"/>
    <p:sldId id="453" r:id="rId10"/>
    <p:sldId id="454" r:id="rId11"/>
    <p:sldId id="455" r:id="rId12"/>
    <p:sldId id="414" r:id="rId13"/>
    <p:sldId id="448" r:id="rId14"/>
    <p:sldId id="413" r:id="rId15"/>
    <p:sldId id="464" r:id="rId16"/>
    <p:sldId id="465" r:id="rId17"/>
    <p:sldId id="466" r:id="rId18"/>
    <p:sldId id="452" r:id="rId19"/>
  </p:sldIdLst>
  <p:sldSz cx="18288000" cy="10287000"/>
  <p:notesSz cx="6858000" cy="9144000"/>
  <p:custDataLst>
    <p:tags r:id="rId22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22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03238"/>
    <a:srgbClr val="A73332"/>
    <a:srgbClr val="AE3237"/>
    <a:srgbClr val="5E2325"/>
    <a:srgbClr val="C8534C"/>
    <a:srgbClr val="B52126"/>
    <a:srgbClr val="92494C"/>
    <a:srgbClr val="003F88"/>
    <a:srgbClr val="B02025"/>
    <a:srgbClr val="B01F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2" autoAdjust="0"/>
    <p:restoredTop sz="94603" autoAdjust="0"/>
  </p:normalViewPr>
  <p:slideViewPr>
    <p:cSldViewPr>
      <p:cViewPr varScale="1">
        <p:scale>
          <a:sx n="64" d="100"/>
          <a:sy n="64" d="100"/>
        </p:scale>
        <p:origin x="72" y="256"/>
      </p:cViewPr>
      <p:guideLst>
        <p:guide orient="horz" pos="2122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-394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gs" Target="tags/tag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2025/4/10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2025/4/10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模板来自于：第一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https://www.1ppt.com/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837353-30EB-4A48-80EB-173D804AEFB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思源黑体 Normal" panose="020B0400000000000000" charset="-122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思源黑体 Normal" panose="020B040000000000000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613941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模板来自于：第一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https://www.1ppt.com/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837353-30EB-4A48-80EB-173D804AEFB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思源黑体 Normal" panose="020B0400000000000000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思源黑体 Normal" panose="020B0400000000000000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30838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ADE457-3488-7E96-A6BE-E34B52B5FE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77AAE04A-7397-3A99-6B82-B5064941973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D0376DE-F4E3-4F42-81C2-FDF9ED6CB7B6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63642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A4F918-8A0F-3268-DC3E-9F7E4FA557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A8A426E6-A870-3A93-171E-25D24FBE699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220E91A-67D1-23B3-64C5-42CDF4041323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71723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模板来自于：第一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https://www.1ppt.com/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837353-30EB-4A48-80EB-173D804AEFB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思源黑体 Normal" panose="020B0400000000000000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思源黑体 Normal" panose="020B0400000000000000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0676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模板来自于：第一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https://www.1ppt.com/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837353-30EB-4A48-80EB-173D804AEFB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思源黑体 Normal" panose="020B0400000000000000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思源黑体 Normal" panose="020B0400000000000000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08323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B05C91-3483-EA77-8724-02A9CE6218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C1780ECD-CABE-3463-F52E-11012991A0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3FED52FD-44A7-4C54-C137-3071D543D6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A547F8C-04B1-412B-CD3A-570A5AC6F3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262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xiazai/" TargetMode="External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spd="slow"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spd="slow"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spd="slow">
    <p:wip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91760037"/>
      </p:ext>
    </p:extLst>
  </p:cSld>
  <p:clrMapOvr>
    <a:masterClrMapping/>
  </p:clrMapOvr>
  <p:transition spd="slow">
    <p:wip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45323491"/>
      </p:ext>
    </p:extLst>
  </p:cSld>
  <p:clrMapOvr>
    <a:masterClrMapping/>
  </p:clrMapOvr>
  <p:transition spd="slow">
    <p:wip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17639927" y="1499"/>
            <a:ext cx="648074" cy="131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150" dirty="0"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PPT</a:t>
            </a:r>
            <a:r>
              <a:rPr lang="zh-CN" altLang="en-US" sz="150" dirty="0"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下载</a:t>
            </a:r>
            <a:r>
              <a:rPr lang="zh-CN" altLang="en-US" sz="1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http://www.1ppt.com/xiazai/</a:t>
            </a:r>
          </a:p>
        </p:txBody>
      </p:sp>
    </p:spTree>
    <p:extLst>
      <p:ext uri="{BB962C8B-B14F-4D97-AF65-F5344CB8AC3E}">
        <p14:creationId xmlns:p14="http://schemas.microsoft.com/office/powerpoint/2010/main" val="2146444359"/>
      </p:ext>
    </p:extLst>
  </p:cSld>
  <p:clrMapOvr>
    <a:masterClrMapping/>
  </p:clrMapOvr>
  <p:transition spd="slow">
    <p:wip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4/10/2025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30126"/>
      </p:ext>
    </p:extLst>
  </p:cSld>
  <p:clrMapOvr>
    <a:masterClrMapping/>
  </p:clrMapOvr>
  <p:transition spd="slow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spd="slow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spd="slow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spd="slow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4/10/2025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spd="slow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4/10/2025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spd="slow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4/10/2025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spd="slow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tags" Target="../tags/tag2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4/10/2025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wipe/>
  </p:transition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6"/>
    </p:custDataLst>
    <p:extLst>
      <p:ext uri="{BB962C8B-B14F-4D97-AF65-F5344CB8AC3E}">
        <p14:creationId xmlns:p14="http://schemas.microsoft.com/office/powerpoint/2010/main" val="21567819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</p:sldLayoutIdLst>
  <p:transition spd="slow">
    <p:wipe/>
  </p:transition>
  <p:txStyles>
    <p:titleStyle>
      <a:lvl1pPr algn="l" defTabSz="1371600" rtl="0" eaLnBrk="1" fontAlgn="auto" latinLnBrk="0" hangingPunct="1">
        <a:lnSpc>
          <a:spcPct val="100000"/>
        </a:lnSpc>
        <a:spcBef>
          <a:spcPct val="0"/>
        </a:spcBef>
        <a:buNone/>
        <a:defRPr sz="5400" b="1" u="none" strike="noStrike" kern="1200" cap="none" spc="4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j-cs"/>
        </a:defRPr>
      </a:lvl1pPr>
    </p:titleStyle>
    <p:bodyStyle>
      <a:lvl1pPr marL="342900" indent="-342900" algn="l" defTabSz="1371600" rtl="0" eaLnBrk="1" fontAlgn="auto" latinLnBrk="0" hangingPunct="1">
        <a:lnSpc>
          <a:spcPct val="130000"/>
        </a:lnSpc>
        <a:spcBef>
          <a:spcPts val="0"/>
        </a:spcBef>
        <a:spcAft>
          <a:spcPts val="1500"/>
        </a:spcAft>
        <a:buFont typeface="Arial" panose="020B0604020202020204" pitchFamily="34" charset="0"/>
        <a:buChar char="●"/>
        <a:defRPr sz="2700" u="none" strike="noStrike" kern="1200" cap="none" spc="225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1028700" indent="-342900" algn="l" defTabSz="1371600" rtl="0" eaLnBrk="1" fontAlgn="auto" latinLnBrk="0" hangingPunct="1">
        <a:lnSpc>
          <a:spcPct val="120000"/>
        </a:lnSpc>
        <a:spcBef>
          <a:spcPts val="0"/>
        </a:spcBef>
        <a:spcAft>
          <a:spcPts val="900"/>
        </a:spcAft>
        <a:buFont typeface="Arial" panose="020B0604020202020204" pitchFamily="34" charset="0"/>
        <a:buChar char="●"/>
        <a:tabLst>
          <a:tab pos="2415540" algn="l"/>
          <a:tab pos="2415540" algn="l"/>
          <a:tab pos="2415540" algn="l"/>
          <a:tab pos="2415540" algn="l"/>
        </a:tabLst>
        <a:defRPr sz="2400" u="none" strike="noStrike" kern="1200" cap="none" spc="225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2pPr>
      <a:lvl3pPr marL="1714500" indent="-342900" algn="l" defTabSz="1371600" rtl="0" eaLnBrk="1" fontAlgn="auto" latinLnBrk="0" hangingPunct="1">
        <a:lnSpc>
          <a:spcPct val="120000"/>
        </a:lnSpc>
        <a:spcBef>
          <a:spcPts val="0"/>
        </a:spcBef>
        <a:spcAft>
          <a:spcPts val="900"/>
        </a:spcAft>
        <a:buFont typeface="Arial" panose="020B0604020202020204" pitchFamily="34" charset="0"/>
        <a:buChar char="●"/>
        <a:defRPr sz="2400" u="none" strike="noStrike" kern="1200" cap="none" spc="225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3pPr>
      <a:lvl4pPr marL="2400300" indent="-342900" algn="l" defTabSz="1371600" rtl="0" eaLnBrk="1" fontAlgn="auto" latinLnBrk="0" hangingPunct="1">
        <a:lnSpc>
          <a:spcPct val="120000"/>
        </a:lnSpc>
        <a:spcBef>
          <a:spcPts val="0"/>
        </a:spcBef>
        <a:spcAft>
          <a:spcPts val="450"/>
        </a:spcAft>
        <a:buFont typeface="Wingdings" panose="05000000000000000000" charset="0"/>
        <a:buChar char=""/>
        <a:defRPr sz="2100" u="none" strike="noStrike" kern="1200" cap="none" spc="225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4pPr>
      <a:lvl5pPr marL="3086100" indent="-342900" algn="l" defTabSz="1371600" rtl="0" eaLnBrk="1" fontAlgn="auto" latinLnBrk="0" hangingPunct="1">
        <a:lnSpc>
          <a:spcPct val="120000"/>
        </a:lnSpc>
        <a:spcBef>
          <a:spcPts val="0"/>
        </a:spcBef>
        <a:spcAft>
          <a:spcPts val="450"/>
        </a:spcAft>
        <a:buFont typeface="Arial" panose="020B0604020202020204" pitchFamily="34" charset="0"/>
        <a:buChar char="•"/>
        <a:defRPr sz="2100" u="none" strike="noStrike" kern="1200" cap="none" spc="225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5pPr>
      <a:lvl6pPr marL="3772853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8653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4453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30253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5753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1553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7353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tags" Target="../tags/tag74.xml"/><Relationship Id="rId13" Type="http://schemas.openxmlformats.org/officeDocument/2006/relationships/image" Target="../media/image15.jpeg"/><Relationship Id="rId3" Type="http://schemas.openxmlformats.org/officeDocument/2006/relationships/tags" Target="../tags/tag69.xml"/><Relationship Id="rId7" Type="http://schemas.openxmlformats.org/officeDocument/2006/relationships/tags" Target="../tags/tag73.xml"/><Relationship Id="rId12" Type="http://schemas.openxmlformats.org/officeDocument/2006/relationships/notesSlide" Target="../notesSlides/notesSlide5.xml"/><Relationship Id="rId2" Type="http://schemas.openxmlformats.org/officeDocument/2006/relationships/tags" Target="../tags/tag68.xml"/><Relationship Id="rId1" Type="http://schemas.openxmlformats.org/officeDocument/2006/relationships/tags" Target="../tags/tag67.xml"/><Relationship Id="rId6" Type="http://schemas.openxmlformats.org/officeDocument/2006/relationships/tags" Target="../tags/tag72.xml"/><Relationship Id="rId11" Type="http://schemas.openxmlformats.org/officeDocument/2006/relationships/slideLayout" Target="../slideLayouts/slideLayout13.xml"/><Relationship Id="rId5" Type="http://schemas.openxmlformats.org/officeDocument/2006/relationships/tags" Target="../tags/tag71.xml"/><Relationship Id="rId15" Type="http://schemas.openxmlformats.org/officeDocument/2006/relationships/image" Target="../media/image5.png"/><Relationship Id="rId10" Type="http://schemas.openxmlformats.org/officeDocument/2006/relationships/tags" Target="../tags/tag76.xml"/><Relationship Id="rId4" Type="http://schemas.openxmlformats.org/officeDocument/2006/relationships/tags" Target="../tags/tag70.xml"/><Relationship Id="rId9" Type="http://schemas.openxmlformats.org/officeDocument/2006/relationships/tags" Target="../tags/tag75.xml"/><Relationship Id="rId14" Type="http://schemas.openxmlformats.org/officeDocument/2006/relationships/image" Target="../media/image16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7.png"/><Relationship Id="rId2" Type="http://schemas.openxmlformats.org/officeDocument/2006/relationships/tags" Target="../tags/tag78.xml"/><Relationship Id="rId1" Type="http://schemas.openxmlformats.org/officeDocument/2006/relationships/tags" Target="../tags/tag77.xml"/><Relationship Id="rId6" Type="http://schemas.openxmlformats.org/officeDocument/2006/relationships/image" Target="../media/image18.png"/><Relationship Id="rId5" Type="http://schemas.openxmlformats.org/officeDocument/2006/relationships/image" Target="../media/image17.jpeg"/><Relationship Id="rId4" Type="http://schemas.openxmlformats.org/officeDocument/2006/relationships/notesSlide" Target="../notesSlides/notesSlide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tags" Target="../tags/tag81.xml"/><Relationship Id="rId2" Type="http://schemas.openxmlformats.org/officeDocument/2006/relationships/tags" Target="../tags/tag80.xml"/><Relationship Id="rId1" Type="http://schemas.openxmlformats.org/officeDocument/2006/relationships/tags" Target="../tags/tag79.xml"/><Relationship Id="rId6" Type="http://schemas.openxmlformats.org/officeDocument/2006/relationships/image" Target="../media/image20.png"/><Relationship Id="rId5" Type="http://schemas.openxmlformats.org/officeDocument/2006/relationships/image" Target="../media/image19.jpg"/><Relationship Id="rId4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7.png"/><Relationship Id="rId2" Type="http://schemas.openxmlformats.org/officeDocument/2006/relationships/tags" Target="../tags/tag83.xml"/><Relationship Id="rId1" Type="http://schemas.openxmlformats.org/officeDocument/2006/relationships/tags" Target="../tags/tag82.xml"/><Relationship Id="rId6" Type="http://schemas.openxmlformats.org/officeDocument/2006/relationships/image" Target="../media/image22.png"/><Relationship Id="rId5" Type="http://schemas.openxmlformats.org/officeDocument/2006/relationships/image" Target="../media/image21.jpeg"/><Relationship Id="rId4" Type="http://schemas.openxmlformats.org/officeDocument/2006/relationships/notesSlide" Target="../notesSlides/notesSlide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84.xml"/><Relationship Id="rId5" Type="http://schemas.openxmlformats.org/officeDocument/2006/relationships/image" Target="../media/image5.png"/><Relationship Id="rId4" Type="http://schemas.openxmlformats.org/officeDocument/2006/relationships/image" Target="../media/image8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85.xml"/><Relationship Id="rId5" Type="http://schemas.openxmlformats.org/officeDocument/2006/relationships/image" Target="../media/image5.png"/><Relationship Id="rId4" Type="http://schemas.openxmlformats.org/officeDocument/2006/relationships/image" Target="../media/image8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tags" Target="../tags/tag93.xml"/><Relationship Id="rId13" Type="http://schemas.openxmlformats.org/officeDocument/2006/relationships/tags" Target="../tags/tag98.xml"/><Relationship Id="rId18" Type="http://schemas.openxmlformats.org/officeDocument/2006/relationships/image" Target="../media/image9.jpeg"/><Relationship Id="rId3" Type="http://schemas.openxmlformats.org/officeDocument/2006/relationships/tags" Target="../tags/tag88.xml"/><Relationship Id="rId7" Type="http://schemas.openxmlformats.org/officeDocument/2006/relationships/tags" Target="../tags/tag92.xml"/><Relationship Id="rId12" Type="http://schemas.openxmlformats.org/officeDocument/2006/relationships/tags" Target="../tags/tag97.xml"/><Relationship Id="rId17" Type="http://schemas.openxmlformats.org/officeDocument/2006/relationships/slideLayout" Target="../slideLayouts/slideLayout15.xml"/><Relationship Id="rId2" Type="http://schemas.openxmlformats.org/officeDocument/2006/relationships/tags" Target="../tags/tag87.xml"/><Relationship Id="rId16" Type="http://schemas.openxmlformats.org/officeDocument/2006/relationships/tags" Target="../tags/tag101.xml"/><Relationship Id="rId1" Type="http://schemas.openxmlformats.org/officeDocument/2006/relationships/tags" Target="../tags/tag86.xml"/><Relationship Id="rId6" Type="http://schemas.openxmlformats.org/officeDocument/2006/relationships/tags" Target="../tags/tag91.xml"/><Relationship Id="rId11" Type="http://schemas.openxmlformats.org/officeDocument/2006/relationships/tags" Target="../tags/tag96.xml"/><Relationship Id="rId5" Type="http://schemas.openxmlformats.org/officeDocument/2006/relationships/tags" Target="../tags/tag90.xml"/><Relationship Id="rId15" Type="http://schemas.openxmlformats.org/officeDocument/2006/relationships/tags" Target="../tags/tag100.xml"/><Relationship Id="rId10" Type="http://schemas.openxmlformats.org/officeDocument/2006/relationships/tags" Target="../tags/tag95.xml"/><Relationship Id="rId19" Type="http://schemas.openxmlformats.org/officeDocument/2006/relationships/image" Target="../media/image5.png"/><Relationship Id="rId4" Type="http://schemas.openxmlformats.org/officeDocument/2006/relationships/tags" Target="../tags/tag89.xml"/><Relationship Id="rId9" Type="http://schemas.openxmlformats.org/officeDocument/2006/relationships/tags" Target="../tags/tag94.xml"/><Relationship Id="rId14" Type="http://schemas.openxmlformats.org/officeDocument/2006/relationships/tags" Target="../tags/tag9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3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image" Target="../media/image7.png"/><Relationship Id="rId5" Type="http://schemas.openxmlformats.org/officeDocument/2006/relationships/image" Target="../media/image6.jpg"/><Relationship Id="rId4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tags" Target="../tags/tag8.xml"/><Relationship Id="rId7" Type="http://schemas.openxmlformats.org/officeDocument/2006/relationships/image" Target="../media/image5.png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image" Target="../media/image8.jpeg"/><Relationship Id="rId5" Type="http://schemas.openxmlformats.org/officeDocument/2006/relationships/slideLayout" Target="../slideLayouts/slideLayout15.xml"/><Relationship Id="rId4" Type="http://schemas.openxmlformats.org/officeDocument/2006/relationships/tags" Target="../tags/tag9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tags" Target="../tags/tag17.xml"/><Relationship Id="rId13" Type="http://schemas.openxmlformats.org/officeDocument/2006/relationships/tags" Target="../tags/tag22.xml"/><Relationship Id="rId18" Type="http://schemas.openxmlformats.org/officeDocument/2006/relationships/image" Target="../media/image9.jpeg"/><Relationship Id="rId3" Type="http://schemas.openxmlformats.org/officeDocument/2006/relationships/tags" Target="../tags/tag12.xml"/><Relationship Id="rId7" Type="http://schemas.openxmlformats.org/officeDocument/2006/relationships/tags" Target="../tags/tag16.xml"/><Relationship Id="rId12" Type="http://schemas.openxmlformats.org/officeDocument/2006/relationships/tags" Target="../tags/tag21.xml"/><Relationship Id="rId17" Type="http://schemas.openxmlformats.org/officeDocument/2006/relationships/slideLayout" Target="../slideLayouts/slideLayout15.xml"/><Relationship Id="rId2" Type="http://schemas.openxmlformats.org/officeDocument/2006/relationships/tags" Target="../tags/tag11.xml"/><Relationship Id="rId16" Type="http://schemas.openxmlformats.org/officeDocument/2006/relationships/tags" Target="../tags/tag25.xml"/><Relationship Id="rId1" Type="http://schemas.openxmlformats.org/officeDocument/2006/relationships/tags" Target="../tags/tag10.xml"/><Relationship Id="rId6" Type="http://schemas.openxmlformats.org/officeDocument/2006/relationships/tags" Target="../tags/tag15.xml"/><Relationship Id="rId11" Type="http://schemas.openxmlformats.org/officeDocument/2006/relationships/tags" Target="../tags/tag20.xml"/><Relationship Id="rId5" Type="http://schemas.openxmlformats.org/officeDocument/2006/relationships/tags" Target="../tags/tag14.xml"/><Relationship Id="rId15" Type="http://schemas.openxmlformats.org/officeDocument/2006/relationships/tags" Target="../tags/tag24.xml"/><Relationship Id="rId10" Type="http://schemas.openxmlformats.org/officeDocument/2006/relationships/tags" Target="../tags/tag19.xml"/><Relationship Id="rId19" Type="http://schemas.openxmlformats.org/officeDocument/2006/relationships/image" Target="../media/image5.png"/><Relationship Id="rId4" Type="http://schemas.openxmlformats.org/officeDocument/2006/relationships/tags" Target="../tags/tag13.xml"/><Relationship Id="rId9" Type="http://schemas.openxmlformats.org/officeDocument/2006/relationships/tags" Target="../tags/tag18.xml"/><Relationship Id="rId14" Type="http://schemas.openxmlformats.org/officeDocument/2006/relationships/tags" Target="../tags/tag2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7.png"/><Relationship Id="rId2" Type="http://schemas.openxmlformats.org/officeDocument/2006/relationships/tags" Target="../tags/tag27.xml"/><Relationship Id="rId1" Type="http://schemas.openxmlformats.org/officeDocument/2006/relationships/tags" Target="../tags/tag26.xml"/><Relationship Id="rId6" Type="http://schemas.openxmlformats.org/officeDocument/2006/relationships/image" Target="../media/image11.png"/><Relationship Id="rId5" Type="http://schemas.openxmlformats.org/officeDocument/2006/relationships/image" Target="../media/image10.jpeg"/><Relationship Id="rId4" Type="http://schemas.openxmlformats.org/officeDocument/2006/relationships/notesSlide" Target="../notesSlides/notesSlide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tags" Target="../tags/tag35.xml"/><Relationship Id="rId13" Type="http://schemas.openxmlformats.org/officeDocument/2006/relationships/tags" Target="../tags/tag40.xml"/><Relationship Id="rId18" Type="http://schemas.openxmlformats.org/officeDocument/2006/relationships/image" Target="../media/image12.jpeg"/><Relationship Id="rId3" Type="http://schemas.openxmlformats.org/officeDocument/2006/relationships/tags" Target="../tags/tag30.xml"/><Relationship Id="rId21" Type="http://schemas.openxmlformats.org/officeDocument/2006/relationships/image" Target="../media/image5.png"/><Relationship Id="rId7" Type="http://schemas.openxmlformats.org/officeDocument/2006/relationships/tags" Target="../tags/tag34.xml"/><Relationship Id="rId12" Type="http://schemas.openxmlformats.org/officeDocument/2006/relationships/tags" Target="../tags/tag39.xml"/><Relationship Id="rId17" Type="http://schemas.openxmlformats.org/officeDocument/2006/relationships/notesSlide" Target="../notesSlides/notesSlide3.xml"/><Relationship Id="rId2" Type="http://schemas.openxmlformats.org/officeDocument/2006/relationships/tags" Target="../tags/tag29.xml"/><Relationship Id="rId16" Type="http://schemas.openxmlformats.org/officeDocument/2006/relationships/slideLayout" Target="../slideLayouts/slideLayout13.xml"/><Relationship Id="rId20" Type="http://schemas.openxmlformats.org/officeDocument/2006/relationships/image" Target="../media/image14.jpeg"/><Relationship Id="rId1" Type="http://schemas.openxmlformats.org/officeDocument/2006/relationships/tags" Target="../tags/tag28.xml"/><Relationship Id="rId6" Type="http://schemas.openxmlformats.org/officeDocument/2006/relationships/tags" Target="../tags/tag33.xml"/><Relationship Id="rId11" Type="http://schemas.openxmlformats.org/officeDocument/2006/relationships/tags" Target="../tags/tag38.xml"/><Relationship Id="rId5" Type="http://schemas.openxmlformats.org/officeDocument/2006/relationships/tags" Target="../tags/tag32.xml"/><Relationship Id="rId15" Type="http://schemas.openxmlformats.org/officeDocument/2006/relationships/tags" Target="../tags/tag42.xml"/><Relationship Id="rId10" Type="http://schemas.openxmlformats.org/officeDocument/2006/relationships/tags" Target="../tags/tag37.xml"/><Relationship Id="rId19" Type="http://schemas.openxmlformats.org/officeDocument/2006/relationships/image" Target="../media/image13.jpeg"/><Relationship Id="rId4" Type="http://schemas.openxmlformats.org/officeDocument/2006/relationships/tags" Target="../tags/tag31.xml"/><Relationship Id="rId9" Type="http://schemas.openxmlformats.org/officeDocument/2006/relationships/tags" Target="../tags/tag36.xml"/><Relationship Id="rId14" Type="http://schemas.openxmlformats.org/officeDocument/2006/relationships/tags" Target="../tags/tag4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tags" Target="../tags/tag50.xml"/><Relationship Id="rId13" Type="http://schemas.openxmlformats.org/officeDocument/2006/relationships/image" Target="../media/image15.jpeg"/><Relationship Id="rId3" Type="http://schemas.openxmlformats.org/officeDocument/2006/relationships/tags" Target="../tags/tag45.xml"/><Relationship Id="rId7" Type="http://schemas.openxmlformats.org/officeDocument/2006/relationships/tags" Target="../tags/tag49.xml"/><Relationship Id="rId12" Type="http://schemas.openxmlformats.org/officeDocument/2006/relationships/notesSlide" Target="../notesSlides/notesSlide4.xml"/><Relationship Id="rId2" Type="http://schemas.openxmlformats.org/officeDocument/2006/relationships/tags" Target="../tags/tag44.xml"/><Relationship Id="rId1" Type="http://schemas.openxmlformats.org/officeDocument/2006/relationships/tags" Target="../tags/tag43.xml"/><Relationship Id="rId6" Type="http://schemas.openxmlformats.org/officeDocument/2006/relationships/tags" Target="../tags/tag48.xml"/><Relationship Id="rId11" Type="http://schemas.openxmlformats.org/officeDocument/2006/relationships/slideLayout" Target="../slideLayouts/slideLayout13.xml"/><Relationship Id="rId5" Type="http://schemas.openxmlformats.org/officeDocument/2006/relationships/tags" Target="../tags/tag47.xml"/><Relationship Id="rId15" Type="http://schemas.openxmlformats.org/officeDocument/2006/relationships/image" Target="../media/image5.png"/><Relationship Id="rId10" Type="http://schemas.openxmlformats.org/officeDocument/2006/relationships/tags" Target="../tags/tag52.xml"/><Relationship Id="rId4" Type="http://schemas.openxmlformats.org/officeDocument/2006/relationships/tags" Target="../tags/tag46.xml"/><Relationship Id="rId9" Type="http://schemas.openxmlformats.org/officeDocument/2006/relationships/tags" Target="../tags/tag51.xml"/><Relationship Id="rId14" Type="http://schemas.openxmlformats.org/officeDocument/2006/relationships/image" Target="../media/image16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tags" Target="../tags/tag60.xml"/><Relationship Id="rId13" Type="http://schemas.openxmlformats.org/officeDocument/2006/relationships/tags" Target="../tags/tag65.xml"/><Relationship Id="rId3" Type="http://schemas.openxmlformats.org/officeDocument/2006/relationships/tags" Target="../tags/tag55.xml"/><Relationship Id="rId7" Type="http://schemas.openxmlformats.org/officeDocument/2006/relationships/tags" Target="../tags/tag59.xml"/><Relationship Id="rId12" Type="http://schemas.openxmlformats.org/officeDocument/2006/relationships/tags" Target="../tags/tag64.xml"/><Relationship Id="rId2" Type="http://schemas.openxmlformats.org/officeDocument/2006/relationships/tags" Target="../tags/tag54.xml"/><Relationship Id="rId16" Type="http://schemas.openxmlformats.org/officeDocument/2006/relationships/image" Target="../media/image5.png"/><Relationship Id="rId1" Type="http://schemas.openxmlformats.org/officeDocument/2006/relationships/tags" Target="../tags/tag53.xml"/><Relationship Id="rId6" Type="http://schemas.openxmlformats.org/officeDocument/2006/relationships/tags" Target="../tags/tag58.xml"/><Relationship Id="rId11" Type="http://schemas.openxmlformats.org/officeDocument/2006/relationships/tags" Target="../tags/tag63.xml"/><Relationship Id="rId5" Type="http://schemas.openxmlformats.org/officeDocument/2006/relationships/tags" Target="../tags/tag57.xml"/><Relationship Id="rId15" Type="http://schemas.openxmlformats.org/officeDocument/2006/relationships/slideLayout" Target="../slideLayouts/slideLayout13.xml"/><Relationship Id="rId10" Type="http://schemas.openxmlformats.org/officeDocument/2006/relationships/tags" Target="../tags/tag62.xml"/><Relationship Id="rId4" Type="http://schemas.openxmlformats.org/officeDocument/2006/relationships/tags" Target="../tags/tag56.xml"/><Relationship Id="rId9" Type="http://schemas.openxmlformats.org/officeDocument/2006/relationships/tags" Target="../tags/tag61.xml"/><Relationship Id="rId14" Type="http://schemas.openxmlformats.org/officeDocument/2006/relationships/tags" Target="../tags/tag6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 rot="10800000" flipH="1">
            <a:off x="0" y="-31115"/>
            <a:ext cx="18363565" cy="8390255"/>
            <a:chOff x="0" y="0"/>
            <a:chExt cx="3045065" cy="162051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045065" cy="1620513"/>
            </a:xfrm>
            <a:prstGeom prst="round1Rect">
              <a:avLst/>
            </a:prstGeom>
            <a:blipFill rotWithShape="0">
              <a:blip r:embed="rId2"/>
              <a:stretch>
                <a:fillRect t="-106000" b="-77000"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 rot="10800000" flipH="1">
            <a:off x="-240030" y="-85090"/>
            <a:ext cx="18831560" cy="8782685"/>
            <a:chOff x="494503" y="-627372"/>
            <a:chExt cx="4949092" cy="2793078"/>
          </a:xfrm>
        </p:grpSpPr>
        <p:sp>
          <p:nvSpPr>
            <p:cNvPr id="8" name="Freeform 8"/>
            <p:cNvSpPr/>
            <p:nvPr/>
          </p:nvSpPr>
          <p:spPr>
            <a:xfrm>
              <a:off x="557879" y="-627372"/>
              <a:ext cx="4885716" cy="2754872"/>
            </a:xfrm>
            <a:prstGeom prst="round1Rect">
              <a:avLst/>
            </a:prstGeom>
            <a:solidFill>
              <a:srgbClr val="703333">
                <a:alpha val="46667"/>
              </a:srgbClr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494503" y="-627298"/>
              <a:ext cx="4865479" cy="2793004"/>
            </a:xfrm>
            <a:prstGeom prst="round1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>
            <a:off x="2036196" y="1028700"/>
            <a:ext cx="2629592" cy="729500"/>
          </a:xfrm>
          <a:custGeom>
            <a:avLst/>
            <a:gdLst/>
            <a:ahLst/>
            <a:cxnLst/>
            <a:rect l="l" t="t" r="r" b="b"/>
            <a:pathLst>
              <a:path w="2629592" h="729500">
                <a:moveTo>
                  <a:pt x="0" y="0"/>
                </a:moveTo>
                <a:lnTo>
                  <a:pt x="2629592" y="0"/>
                </a:lnTo>
                <a:lnTo>
                  <a:pt x="2629592" y="729500"/>
                </a:lnTo>
                <a:lnTo>
                  <a:pt x="0" y="7295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19" name="Group 19"/>
          <p:cNvGrpSpPr/>
          <p:nvPr/>
        </p:nvGrpSpPr>
        <p:grpSpPr>
          <a:xfrm>
            <a:off x="8679958" y="1496034"/>
            <a:ext cx="5024603" cy="47625"/>
            <a:chOff x="0" y="0"/>
            <a:chExt cx="1323352" cy="12543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323352" cy="12543"/>
            </a:xfrm>
            <a:custGeom>
              <a:avLst/>
              <a:gdLst/>
              <a:ahLst/>
              <a:cxnLst/>
              <a:rect l="l" t="t" r="r" b="b"/>
              <a:pathLst>
                <a:path w="1323352" h="12543">
                  <a:moveTo>
                    <a:pt x="0" y="0"/>
                  </a:moveTo>
                  <a:lnTo>
                    <a:pt x="1323352" y="0"/>
                  </a:lnTo>
                  <a:lnTo>
                    <a:pt x="1323352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1323352" cy="50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2" name="Freeform 22"/>
          <p:cNvSpPr/>
          <p:nvPr/>
        </p:nvSpPr>
        <p:spPr>
          <a:xfrm>
            <a:off x="13258841" y="38024"/>
            <a:ext cx="5029160" cy="7360030"/>
          </a:xfrm>
          <a:custGeom>
            <a:avLst/>
            <a:gdLst/>
            <a:ahLst/>
            <a:cxnLst/>
            <a:rect l="l" t="t" r="r" b="b"/>
            <a:pathLst>
              <a:path w="9876711" h="7360030">
                <a:moveTo>
                  <a:pt x="0" y="0"/>
                </a:moveTo>
                <a:lnTo>
                  <a:pt x="9876710" y="0"/>
                </a:lnTo>
                <a:lnTo>
                  <a:pt x="9876710" y="7360030"/>
                </a:lnTo>
                <a:lnTo>
                  <a:pt x="0" y="73600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7000"/>
            </a:blip>
            <a:stretch>
              <a:fillRect l="-1" r="-96388" b="-10575"/>
            </a:stretch>
          </a:blipFill>
        </p:spPr>
      </p:sp>
      <p:sp>
        <p:nvSpPr>
          <p:cNvPr id="24" name="TextBox 24"/>
          <p:cNvSpPr txBox="1"/>
          <p:nvPr/>
        </p:nvSpPr>
        <p:spPr>
          <a:xfrm>
            <a:off x="2036196" y="2319944"/>
            <a:ext cx="13812808" cy="18540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235"/>
              </a:lnSpc>
            </a:pPr>
            <a:r>
              <a:rPr lang="zh-CN" altLang="en-US" sz="9700" dirty="0">
                <a:solidFill>
                  <a:srgbClr val="FFFFFF"/>
                </a:solidFill>
                <a:latin typeface="汉仪雅酷黑简" panose="00020600040101010101" charset="-122"/>
                <a:ea typeface="汉仪雅酷黑简" panose="00020600040101010101" charset="-122"/>
                <a:cs typeface="汉仪雅酷黑简" panose="00020600040101010101" charset="-122"/>
                <a:sym typeface="字由点字美玲体" panose="00020600040101000101" charset="-122"/>
              </a:rPr>
              <a:t>魏晋南北朝博物学的兴盛</a:t>
            </a:r>
            <a:endParaRPr lang="en-US" sz="9700" dirty="0">
              <a:solidFill>
                <a:srgbClr val="FFFFFF"/>
              </a:solidFill>
              <a:latin typeface="汉仪雅酷黑简" panose="00020600040101010101" charset="-122"/>
              <a:ea typeface="汉仪雅酷黑简" panose="00020600040101010101" charset="-122"/>
              <a:cs typeface="汉仪雅酷黑简" panose="00020600040101010101" charset="-122"/>
              <a:sym typeface="字由点字美玲体" panose="00020600040101000101" charset="-122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2189610" y="4635643"/>
            <a:ext cx="9686042" cy="1299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70"/>
              </a:lnSpc>
            </a:pPr>
            <a:r>
              <a:rPr lang="zh-CN" altLang="en-US" sz="3620" dirty="0">
                <a:solidFill>
                  <a:srgbClr val="FFFFFF"/>
                </a:solidFill>
                <a:latin typeface="汉仪润圆-45简" panose="00020600040101010101" charset="-122"/>
                <a:ea typeface="汉仪润圆-45简" panose="00020600040101010101" charset="-122"/>
                <a:cs typeface="字由点字美玲体" panose="00020600040101000101" charset="-122"/>
                <a:sym typeface="字由点字美玲体" panose="00020600040101000101" charset="-122"/>
              </a:rPr>
              <a:t>从</a:t>
            </a:r>
            <a:r>
              <a:rPr lang="en-US" altLang="zh-CN" sz="3620" dirty="0">
                <a:solidFill>
                  <a:srgbClr val="FFFFFF"/>
                </a:solidFill>
                <a:latin typeface="汉仪润圆-45简" panose="00020600040101010101" charset="-122"/>
                <a:ea typeface="汉仪润圆-45简" panose="00020600040101010101" charset="-122"/>
                <a:cs typeface="字由点字美玲体" panose="00020600040101000101" charset="-122"/>
                <a:sym typeface="字由点字美玲体" panose="00020600040101000101" charset="-122"/>
              </a:rPr>
              <a:t>《</a:t>
            </a:r>
            <a:r>
              <a:rPr lang="zh-CN" altLang="en-US" sz="3620" dirty="0">
                <a:solidFill>
                  <a:srgbClr val="FFFFFF"/>
                </a:solidFill>
                <a:latin typeface="汉仪润圆-45简" panose="00020600040101010101" charset="-122"/>
                <a:ea typeface="汉仪润圆-45简" panose="00020600040101010101" charset="-122"/>
                <a:cs typeface="字由点字美玲体" panose="00020600040101000101" charset="-122"/>
                <a:sym typeface="字由点字美玲体" panose="00020600040101000101" charset="-122"/>
              </a:rPr>
              <a:t>博物志</a:t>
            </a:r>
            <a:r>
              <a:rPr lang="en-US" altLang="zh-CN" sz="3620" dirty="0">
                <a:solidFill>
                  <a:srgbClr val="FFFFFF"/>
                </a:solidFill>
                <a:latin typeface="汉仪润圆-45简" panose="00020600040101010101" charset="-122"/>
                <a:ea typeface="汉仪润圆-45简" panose="00020600040101010101" charset="-122"/>
                <a:cs typeface="字由点字美玲体" panose="00020600040101000101" charset="-122"/>
                <a:sym typeface="字由点字美玲体" panose="00020600040101000101" charset="-122"/>
              </a:rPr>
              <a:t>》</a:t>
            </a:r>
            <a:r>
              <a:rPr lang="zh-CN" altLang="en-US" sz="3620" dirty="0">
                <a:solidFill>
                  <a:srgbClr val="FFFFFF"/>
                </a:solidFill>
                <a:latin typeface="汉仪润圆-45简" panose="00020600040101010101" charset="-122"/>
                <a:ea typeface="汉仪润圆-45简" panose="00020600040101010101" charset="-122"/>
                <a:cs typeface="字由点字美玲体" panose="00020600040101000101" charset="-122"/>
                <a:sym typeface="字由点字美玲体" panose="00020600040101000101" charset="-122"/>
              </a:rPr>
              <a:t>看魏晋南北朝博物学的兴盛及其对早期知识至上学风的影响</a:t>
            </a:r>
            <a:endParaRPr dirty="0">
              <a:latin typeface="汉仪润圆-45简" panose="00020600040101010101" charset="-122"/>
              <a:ea typeface="汉仪润圆-45简" panose="00020600040101010101" charset="-122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1523899" y="8724726"/>
            <a:ext cx="11136761" cy="1364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645"/>
              </a:lnSpc>
            </a:pPr>
            <a:r>
              <a:rPr lang="en-US" sz="7605">
                <a:solidFill>
                  <a:srgbClr val="A20000">
                    <a:alpha val="10980"/>
                  </a:srgbClr>
                </a:solidFill>
                <a:latin typeface="汉仪雅酷黑-85J" panose="00020600040101010101" charset="-122"/>
                <a:ea typeface="汉仪雅酷黑-85J" panose="00020600040101010101" charset="-122"/>
                <a:cs typeface="Alarabiya" panose="02060603050605020204"/>
                <a:sym typeface="Alarabiya" panose="02060603050605020204"/>
              </a:rPr>
              <a:t>ZHEJIANG UNIVERSITY</a:t>
            </a:r>
          </a:p>
        </p:txBody>
      </p:sp>
      <p:grpSp>
        <p:nvGrpSpPr>
          <p:cNvPr id="2" name="Group 28"/>
          <p:cNvGrpSpPr/>
          <p:nvPr/>
        </p:nvGrpSpPr>
        <p:grpSpPr>
          <a:xfrm>
            <a:off x="16667994" y="9527986"/>
            <a:ext cx="818017" cy="152400"/>
            <a:chOff x="0" y="0"/>
            <a:chExt cx="1090689" cy="203200"/>
          </a:xfrm>
        </p:grpSpPr>
        <p:grpSp>
          <p:nvGrpSpPr>
            <p:cNvPr id="3" name="Group 29"/>
            <p:cNvGrpSpPr/>
            <p:nvPr/>
          </p:nvGrpSpPr>
          <p:grpSpPr>
            <a:xfrm>
              <a:off x="0" y="0"/>
              <a:ext cx="203200" cy="203200"/>
              <a:chOff x="0" y="0"/>
              <a:chExt cx="875357" cy="875357"/>
            </a:xfrm>
          </p:grpSpPr>
          <p:sp>
            <p:nvSpPr>
              <p:cNvPr id="4" name="Freeform 30"/>
              <p:cNvSpPr/>
              <p:nvPr/>
            </p:nvSpPr>
            <p:spPr>
              <a:xfrm>
                <a:off x="0" y="0"/>
                <a:ext cx="875357" cy="875357"/>
              </a:xfrm>
              <a:custGeom>
                <a:avLst/>
                <a:gdLst/>
                <a:ahLst/>
                <a:cxnLst/>
                <a:rect l="l" t="t" r="r" b="b"/>
                <a:pathLst>
                  <a:path w="875357" h="875357">
                    <a:moveTo>
                      <a:pt x="437679" y="0"/>
                    </a:moveTo>
                    <a:cubicBezTo>
                      <a:pt x="195955" y="0"/>
                      <a:pt x="0" y="195955"/>
                      <a:pt x="0" y="437679"/>
                    </a:cubicBezTo>
                    <a:cubicBezTo>
                      <a:pt x="0" y="679402"/>
                      <a:pt x="195955" y="875357"/>
                      <a:pt x="437679" y="875357"/>
                    </a:cubicBezTo>
                    <a:cubicBezTo>
                      <a:pt x="679402" y="875357"/>
                      <a:pt x="875357" y="679402"/>
                      <a:pt x="875357" y="437679"/>
                    </a:cubicBezTo>
                    <a:cubicBezTo>
                      <a:pt x="875357" y="195955"/>
                      <a:pt x="679402" y="0"/>
                      <a:pt x="437679" y="0"/>
                    </a:cubicBezTo>
                    <a:close/>
                  </a:path>
                </a:pathLst>
              </a:custGeom>
              <a:solidFill>
                <a:srgbClr val="A20000"/>
              </a:solidFill>
            </p:spPr>
          </p:sp>
          <p:sp>
            <p:nvSpPr>
              <p:cNvPr id="38" name="TextBox 31"/>
              <p:cNvSpPr txBox="1"/>
              <p:nvPr/>
            </p:nvSpPr>
            <p:spPr>
              <a:xfrm>
                <a:off x="82065" y="43965"/>
                <a:ext cx="711228" cy="74932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grpSp>
          <p:nvGrpSpPr>
            <p:cNvPr id="39" name="Group 32"/>
            <p:cNvGrpSpPr/>
            <p:nvPr/>
          </p:nvGrpSpPr>
          <p:grpSpPr>
            <a:xfrm>
              <a:off x="443745" y="0"/>
              <a:ext cx="203200" cy="203200"/>
              <a:chOff x="0" y="0"/>
              <a:chExt cx="875357" cy="875357"/>
            </a:xfrm>
          </p:grpSpPr>
          <p:sp>
            <p:nvSpPr>
              <p:cNvPr id="40" name="Freeform 33"/>
              <p:cNvSpPr/>
              <p:nvPr/>
            </p:nvSpPr>
            <p:spPr>
              <a:xfrm>
                <a:off x="0" y="0"/>
                <a:ext cx="875357" cy="875357"/>
              </a:xfrm>
              <a:custGeom>
                <a:avLst/>
                <a:gdLst/>
                <a:ahLst/>
                <a:cxnLst/>
                <a:rect l="l" t="t" r="r" b="b"/>
                <a:pathLst>
                  <a:path w="875357" h="875357">
                    <a:moveTo>
                      <a:pt x="437679" y="0"/>
                    </a:moveTo>
                    <a:cubicBezTo>
                      <a:pt x="195955" y="0"/>
                      <a:pt x="0" y="195955"/>
                      <a:pt x="0" y="437679"/>
                    </a:cubicBezTo>
                    <a:cubicBezTo>
                      <a:pt x="0" y="679402"/>
                      <a:pt x="195955" y="875357"/>
                      <a:pt x="437679" y="875357"/>
                    </a:cubicBezTo>
                    <a:cubicBezTo>
                      <a:pt x="679402" y="875357"/>
                      <a:pt x="875357" y="679402"/>
                      <a:pt x="875357" y="437679"/>
                    </a:cubicBezTo>
                    <a:cubicBezTo>
                      <a:pt x="875357" y="195955"/>
                      <a:pt x="679402" y="0"/>
                      <a:pt x="437679" y="0"/>
                    </a:cubicBezTo>
                    <a:close/>
                  </a:path>
                </a:pathLst>
              </a:custGeom>
              <a:solidFill>
                <a:srgbClr val="A20000"/>
              </a:solidFill>
            </p:spPr>
          </p:sp>
          <p:sp>
            <p:nvSpPr>
              <p:cNvPr id="41" name="TextBox 34"/>
              <p:cNvSpPr txBox="1"/>
              <p:nvPr/>
            </p:nvSpPr>
            <p:spPr>
              <a:xfrm>
                <a:off x="82065" y="43965"/>
                <a:ext cx="711228" cy="74932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grpSp>
          <p:nvGrpSpPr>
            <p:cNvPr id="42" name="Group 35"/>
            <p:cNvGrpSpPr/>
            <p:nvPr/>
          </p:nvGrpSpPr>
          <p:grpSpPr>
            <a:xfrm>
              <a:off x="887489" y="0"/>
              <a:ext cx="203200" cy="203200"/>
              <a:chOff x="0" y="0"/>
              <a:chExt cx="875357" cy="875357"/>
            </a:xfrm>
          </p:grpSpPr>
          <p:sp>
            <p:nvSpPr>
              <p:cNvPr id="43" name="Freeform 36"/>
              <p:cNvSpPr/>
              <p:nvPr/>
            </p:nvSpPr>
            <p:spPr>
              <a:xfrm>
                <a:off x="0" y="0"/>
                <a:ext cx="875357" cy="875357"/>
              </a:xfrm>
              <a:custGeom>
                <a:avLst/>
                <a:gdLst/>
                <a:ahLst/>
                <a:cxnLst/>
                <a:rect l="l" t="t" r="r" b="b"/>
                <a:pathLst>
                  <a:path w="875357" h="875357">
                    <a:moveTo>
                      <a:pt x="437679" y="0"/>
                    </a:moveTo>
                    <a:cubicBezTo>
                      <a:pt x="195955" y="0"/>
                      <a:pt x="0" y="195955"/>
                      <a:pt x="0" y="437679"/>
                    </a:cubicBezTo>
                    <a:cubicBezTo>
                      <a:pt x="0" y="679402"/>
                      <a:pt x="195955" y="875357"/>
                      <a:pt x="437679" y="875357"/>
                    </a:cubicBezTo>
                    <a:cubicBezTo>
                      <a:pt x="679402" y="875357"/>
                      <a:pt x="875357" y="679402"/>
                      <a:pt x="875357" y="437679"/>
                    </a:cubicBezTo>
                    <a:cubicBezTo>
                      <a:pt x="875357" y="195955"/>
                      <a:pt x="679402" y="0"/>
                      <a:pt x="437679" y="0"/>
                    </a:cubicBezTo>
                    <a:close/>
                  </a:path>
                </a:pathLst>
              </a:custGeom>
              <a:solidFill>
                <a:srgbClr val="B01F24"/>
              </a:solidFill>
            </p:spPr>
          </p:sp>
          <p:sp>
            <p:nvSpPr>
              <p:cNvPr id="44" name="TextBox 37"/>
              <p:cNvSpPr txBox="1"/>
              <p:nvPr/>
            </p:nvSpPr>
            <p:spPr>
              <a:xfrm>
                <a:off x="82065" y="43965"/>
                <a:ext cx="711228" cy="74932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</p:grpSp>
      <p:grpSp>
        <p:nvGrpSpPr>
          <p:cNvPr id="57" name="Group 10">
            <a:extLst>
              <a:ext uri="{FF2B5EF4-FFF2-40B4-BE49-F238E27FC236}">
                <a16:creationId xmlns:a16="http://schemas.microsoft.com/office/drawing/2014/main" id="{C74E80D0-4328-0B8D-3D61-7CE4DC4AA61C}"/>
              </a:ext>
            </a:extLst>
          </p:cNvPr>
          <p:cNvGrpSpPr/>
          <p:nvPr/>
        </p:nvGrpSpPr>
        <p:grpSpPr>
          <a:xfrm>
            <a:off x="5580297" y="6501820"/>
            <a:ext cx="3686407" cy="896234"/>
            <a:chOff x="0" y="-38100"/>
            <a:chExt cx="970906" cy="236045"/>
          </a:xfrm>
        </p:grpSpPr>
        <p:sp>
          <p:nvSpPr>
            <p:cNvPr id="63" name="Freeform 11">
              <a:extLst>
                <a:ext uri="{FF2B5EF4-FFF2-40B4-BE49-F238E27FC236}">
                  <a16:creationId xmlns:a16="http://schemas.microsoft.com/office/drawing/2014/main" id="{FB283508-8466-944D-182B-3E3B076494DC}"/>
                </a:ext>
              </a:extLst>
            </p:cNvPr>
            <p:cNvSpPr/>
            <p:nvPr/>
          </p:nvSpPr>
          <p:spPr>
            <a:xfrm>
              <a:off x="0" y="0"/>
              <a:ext cx="970906" cy="197945"/>
            </a:xfrm>
            <a:custGeom>
              <a:avLst/>
              <a:gdLst/>
              <a:ahLst/>
              <a:cxnLst/>
              <a:rect l="l" t="t" r="r" b="b"/>
              <a:pathLst>
                <a:path w="970906" h="197945">
                  <a:moveTo>
                    <a:pt x="98973" y="0"/>
                  </a:moveTo>
                  <a:lnTo>
                    <a:pt x="871933" y="0"/>
                  </a:lnTo>
                  <a:cubicBezTo>
                    <a:pt x="898182" y="0"/>
                    <a:pt x="923356" y="10427"/>
                    <a:pt x="941917" y="28988"/>
                  </a:cubicBezTo>
                  <a:cubicBezTo>
                    <a:pt x="960478" y="47549"/>
                    <a:pt x="970906" y="72723"/>
                    <a:pt x="970906" y="98973"/>
                  </a:cubicBezTo>
                  <a:lnTo>
                    <a:pt x="970906" y="98973"/>
                  </a:lnTo>
                  <a:cubicBezTo>
                    <a:pt x="970906" y="153634"/>
                    <a:pt x="926594" y="197945"/>
                    <a:pt x="871933" y="197945"/>
                  </a:cubicBezTo>
                  <a:lnTo>
                    <a:pt x="98973" y="197945"/>
                  </a:lnTo>
                  <a:cubicBezTo>
                    <a:pt x="72723" y="197945"/>
                    <a:pt x="47549" y="187518"/>
                    <a:pt x="28988" y="168957"/>
                  </a:cubicBezTo>
                  <a:cubicBezTo>
                    <a:pt x="10427" y="150396"/>
                    <a:pt x="0" y="125222"/>
                    <a:pt x="0" y="98973"/>
                  </a:cubicBezTo>
                  <a:lnTo>
                    <a:pt x="0" y="98973"/>
                  </a:lnTo>
                  <a:cubicBezTo>
                    <a:pt x="0" y="72723"/>
                    <a:pt x="10427" y="47549"/>
                    <a:pt x="28988" y="28988"/>
                  </a:cubicBezTo>
                  <a:cubicBezTo>
                    <a:pt x="47549" y="10427"/>
                    <a:pt x="72723" y="0"/>
                    <a:pt x="98973" y="0"/>
                  </a:cubicBezTo>
                  <a:close/>
                </a:path>
              </a:pathLst>
            </a:custGeom>
            <a:solidFill>
              <a:srgbClr val="B01F24"/>
            </a:solid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4" name="TextBox 12">
              <a:extLst>
                <a:ext uri="{FF2B5EF4-FFF2-40B4-BE49-F238E27FC236}">
                  <a16:creationId xmlns:a16="http://schemas.microsoft.com/office/drawing/2014/main" id="{288F2FA3-F21C-3ECB-D63B-CF6BBDBB2DB0}"/>
                </a:ext>
              </a:extLst>
            </p:cNvPr>
            <p:cNvSpPr txBox="1"/>
            <p:nvPr/>
          </p:nvSpPr>
          <p:spPr>
            <a:xfrm>
              <a:off x="0" y="-38100"/>
              <a:ext cx="970906" cy="2360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58" name="Group 13">
            <a:extLst>
              <a:ext uri="{FF2B5EF4-FFF2-40B4-BE49-F238E27FC236}">
                <a16:creationId xmlns:a16="http://schemas.microsoft.com/office/drawing/2014/main" id="{DF134A1F-EA79-CF1D-F9F8-FDDA97EE2943}"/>
              </a:ext>
            </a:extLst>
          </p:cNvPr>
          <p:cNvGrpSpPr/>
          <p:nvPr/>
        </p:nvGrpSpPr>
        <p:grpSpPr>
          <a:xfrm>
            <a:off x="1523578" y="6485310"/>
            <a:ext cx="3319553" cy="896234"/>
            <a:chOff x="0" y="-38100"/>
            <a:chExt cx="874285" cy="236045"/>
          </a:xfrm>
        </p:grpSpPr>
        <p:sp>
          <p:nvSpPr>
            <p:cNvPr id="61" name="Freeform 14">
              <a:extLst>
                <a:ext uri="{FF2B5EF4-FFF2-40B4-BE49-F238E27FC236}">
                  <a16:creationId xmlns:a16="http://schemas.microsoft.com/office/drawing/2014/main" id="{94AD081D-647D-BDEC-6DC3-DFCEDA0A757A}"/>
                </a:ext>
              </a:extLst>
            </p:cNvPr>
            <p:cNvSpPr/>
            <p:nvPr/>
          </p:nvSpPr>
          <p:spPr>
            <a:xfrm>
              <a:off x="0" y="0"/>
              <a:ext cx="874285" cy="197945"/>
            </a:xfrm>
            <a:custGeom>
              <a:avLst/>
              <a:gdLst/>
              <a:ahLst/>
              <a:cxnLst/>
              <a:rect l="l" t="t" r="r" b="b"/>
              <a:pathLst>
                <a:path w="874285" h="197945">
                  <a:moveTo>
                    <a:pt x="98973" y="0"/>
                  </a:moveTo>
                  <a:lnTo>
                    <a:pt x="775313" y="0"/>
                  </a:lnTo>
                  <a:cubicBezTo>
                    <a:pt x="801562" y="0"/>
                    <a:pt x="826736" y="10427"/>
                    <a:pt x="845297" y="28988"/>
                  </a:cubicBezTo>
                  <a:cubicBezTo>
                    <a:pt x="863858" y="47549"/>
                    <a:pt x="874285" y="72723"/>
                    <a:pt x="874285" y="98973"/>
                  </a:cubicBezTo>
                  <a:lnTo>
                    <a:pt x="874285" y="98973"/>
                  </a:lnTo>
                  <a:cubicBezTo>
                    <a:pt x="874285" y="153634"/>
                    <a:pt x="829974" y="197945"/>
                    <a:pt x="775313" y="197945"/>
                  </a:cubicBezTo>
                  <a:lnTo>
                    <a:pt x="98973" y="197945"/>
                  </a:lnTo>
                  <a:cubicBezTo>
                    <a:pt x="72723" y="197945"/>
                    <a:pt x="47549" y="187518"/>
                    <a:pt x="28988" y="168957"/>
                  </a:cubicBezTo>
                  <a:cubicBezTo>
                    <a:pt x="10427" y="150396"/>
                    <a:pt x="0" y="125222"/>
                    <a:pt x="0" y="98973"/>
                  </a:cubicBezTo>
                  <a:lnTo>
                    <a:pt x="0" y="98973"/>
                  </a:lnTo>
                  <a:cubicBezTo>
                    <a:pt x="0" y="72723"/>
                    <a:pt x="10427" y="47549"/>
                    <a:pt x="28988" y="28988"/>
                  </a:cubicBezTo>
                  <a:cubicBezTo>
                    <a:pt x="47549" y="10427"/>
                    <a:pt x="72723" y="0"/>
                    <a:pt x="98973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2" name="TextBox 15">
              <a:extLst>
                <a:ext uri="{FF2B5EF4-FFF2-40B4-BE49-F238E27FC236}">
                  <a16:creationId xmlns:a16="http://schemas.microsoft.com/office/drawing/2014/main" id="{FCB6E892-A279-7DC2-BACC-C705E0A49CC7}"/>
                </a:ext>
              </a:extLst>
            </p:cNvPr>
            <p:cNvSpPr txBox="1"/>
            <p:nvPr/>
          </p:nvSpPr>
          <p:spPr>
            <a:xfrm>
              <a:off x="0" y="-38100"/>
              <a:ext cx="874285" cy="2360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59" name="TextBox 23">
            <a:extLst>
              <a:ext uri="{FF2B5EF4-FFF2-40B4-BE49-F238E27FC236}">
                <a16:creationId xmlns:a16="http://schemas.microsoft.com/office/drawing/2014/main" id="{17001F2A-D572-2E41-3EF8-843CFFDFF55F}"/>
              </a:ext>
            </a:extLst>
          </p:cNvPr>
          <p:cNvSpPr txBox="1"/>
          <p:nvPr/>
        </p:nvSpPr>
        <p:spPr>
          <a:xfrm>
            <a:off x="1523578" y="6696536"/>
            <a:ext cx="3319553" cy="4781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4410"/>
              </a:lnSpc>
            </a:pPr>
            <a:r>
              <a:rPr lang="en-US" dirty="0" err="1">
                <a:solidFill>
                  <a:srgbClr val="702D22"/>
                </a:solidFill>
                <a:latin typeface="汉仪雅酷黑-85J" panose="00020600040101010101" charset="-122"/>
                <a:ea typeface="汉仪雅酷黑-85J" panose="00020600040101010101" charset="-122"/>
                <a:cs typeface="汉仪雅酷黑-85J" panose="00020600040101010101" charset="-122"/>
                <a:sym typeface="字由点字美玲体" panose="00020600040101000101" charset="-122"/>
              </a:rPr>
              <a:t>汇报人</a:t>
            </a:r>
            <a:r>
              <a:rPr lang="en-US" dirty="0">
                <a:solidFill>
                  <a:srgbClr val="702D22"/>
                </a:solidFill>
                <a:latin typeface="汉仪雅酷黑-85J" panose="00020600040101010101" charset="-122"/>
                <a:ea typeface="汉仪雅酷黑-85J" panose="00020600040101010101" charset="-122"/>
                <a:cs typeface="汉仪雅酷黑-85J" panose="00020600040101010101" charset="-122"/>
                <a:sym typeface="字由点字美玲体" panose="00020600040101000101" charset="-122"/>
              </a:rPr>
              <a:t>：</a:t>
            </a:r>
            <a:r>
              <a:rPr lang="zh-CN" altLang="en-US" dirty="0">
                <a:solidFill>
                  <a:srgbClr val="702D22"/>
                </a:solidFill>
                <a:latin typeface="汉仪雅酷黑-85J" panose="00020600040101010101" charset="-122"/>
                <a:ea typeface="汉仪雅酷黑-85J" panose="00020600040101010101" charset="-122"/>
                <a:cs typeface="汉仪雅酷黑-85J" panose="00020600040101010101" charset="-122"/>
                <a:sym typeface="字由点字美玲体" panose="00020600040101000101" charset="-122"/>
              </a:rPr>
              <a:t>中国古代博物学第六组</a:t>
            </a:r>
            <a:endParaRPr lang="en-US" dirty="0">
              <a:solidFill>
                <a:srgbClr val="702D22"/>
              </a:solidFill>
              <a:latin typeface="汉仪雅酷黑-85J" panose="00020600040101010101" charset="-122"/>
              <a:ea typeface="汉仪雅酷黑-85J" panose="00020600040101010101" charset="-122"/>
              <a:cs typeface="汉仪雅酷黑-85J" panose="00020600040101010101" charset="-122"/>
              <a:sym typeface="字由点字美玲体" panose="00020600040101000101" charset="-122"/>
            </a:endParaRPr>
          </a:p>
        </p:txBody>
      </p:sp>
      <p:sp>
        <p:nvSpPr>
          <p:cNvPr id="60" name="TextBox 26">
            <a:extLst>
              <a:ext uri="{FF2B5EF4-FFF2-40B4-BE49-F238E27FC236}">
                <a16:creationId xmlns:a16="http://schemas.microsoft.com/office/drawing/2014/main" id="{C65F7476-078D-118C-6590-1268A2A694AF}"/>
              </a:ext>
            </a:extLst>
          </p:cNvPr>
          <p:cNvSpPr txBox="1"/>
          <p:nvPr/>
        </p:nvSpPr>
        <p:spPr>
          <a:xfrm>
            <a:off x="5716717" y="6694842"/>
            <a:ext cx="3413126" cy="484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4410"/>
              </a:lnSpc>
            </a:pPr>
            <a:r>
              <a:rPr lang="en-US" dirty="0">
                <a:solidFill>
                  <a:srgbClr val="FFFFFF"/>
                </a:solidFill>
                <a:latin typeface="汉仪雅酷黑-85J" panose="00020600040101010101" charset="-122"/>
                <a:ea typeface="汉仪雅酷黑-85J" panose="00020600040101010101" charset="-122"/>
                <a:cs typeface="汉仪雅酷黑-85J" panose="00020600040101010101" charset="-122"/>
                <a:sym typeface="字由点字美玲体" panose="00020600040101000101" charset="-122"/>
              </a:rPr>
              <a:t>时间：2025.4.11</a:t>
            </a:r>
          </a:p>
        </p:txBody>
      </p:sp>
    </p:spTree>
  </p:cSld>
  <p:clrMapOvr>
    <a:masterClrMapping/>
  </p:clrMapOvr>
  <p:transition spd="slow" advClick="0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80C1DA-B4B1-AEA4-89E0-FA6430889D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图形">
            <a:extLst>
              <a:ext uri="{FF2B5EF4-FFF2-40B4-BE49-F238E27FC236}">
                <a16:creationId xmlns:a16="http://schemas.microsoft.com/office/drawing/2014/main" id="{CB291676-B57C-1CF8-8A24-272B4619FA50}"/>
              </a:ext>
            </a:extLst>
          </p:cNvPr>
          <p:cNvGrpSpPr/>
          <p:nvPr/>
        </p:nvGrpSpPr>
        <p:grpSpPr>
          <a:xfrm>
            <a:off x="1524000" y="2933700"/>
            <a:ext cx="15121890" cy="5566410"/>
            <a:chOff x="1623" y="3064"/>
            <a:chExt cx="15876" cy="5844"/>
          </a:xfrm>
        </p:grpSpPr>
        <p:cxnSp>
          <p:nvCxnSpPr>
            <p:cNvPr id="15" name="图形">
              <a:extLst>
                <a:ext uri="{FF2B5EF4-FFF2-40B4-BE49-F238E27FC236}">
                  <a16:creationId xmlns:a16="http://schemas.microsoft.com/office/drawing/2014/main" id="{2983B3D3-4A5F-0F25-E0B8-8D2DF85C27E8}"/>
                </a:ext>
              </a:extLst>
            </p:cNvPr>
            <p:cNvCxnSpPr/>
            <p:nvPr>
              <p:custDataLst>
                <p:tags r:id="rId4"/>
              </p:custDataLst>
            </p:nvPr>
          </p:nvCxnSpPr>
          <p:spPr>
            <a:xfrm flipV="1">
              <a:off x="6079" y="3163"/>
              <a:ext cx="0" cy="5551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图形">
              <a:extLst>
                <a:ext uri="{FF2B5EF4-FFF2-40B4-BE49-F238E27FC236}">
                  <a16:creationId xmlns:a16="http://schemas.microsoft.com/office/drawing/2014/main" id="{66B97097-805D-DF43-3F25-64CB750CAF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280" r="25053" b="43950"/>
            <a:stretch/>
          </p:blipFill>
          <p:spPr>
            <a:xfrm>
              <a:off x="11854" y="3166"/>
              <a:ext cx="5645" cy="2788"/>
            </a:xfrm>
            <a:prstGeom prst="roundRect">
              <a:avLst/>
            </a:prstGeom>
          </p:spPr>
        </p:pic>
        <p:pic>
          <p:nvPicPr>
            <p:cNvPr id="7" name="图形">
              <a:extLst>
                <a:ext uri="{FF2B5EF4-FFF2-40B4-BE49-F238E27FC236}">
                  <a16:creationId xmlns:a16="http://schemas.microsoft.com/office/drawing/2014/main" id="{D91FBBD8-F915-502B-EC9D-AD6AA0381C41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54" t="61111" r="-1754" b="166"/>
            <a:stretch/>
          </p:blipFill>
          <p:spPr>
            <a:xfrm>
              <a:off x="11854" y="6120"/>
              <a:ext cx="5645" cy="2788"/>
            </a:xfrm>
            <a:prstGeom prst="roundRect">
              <a:avLst/>
            </a:prstGeom>
          </p:spPr>
        </p:pic>
        <p:sp>
          <p:nvSpPr>
            <p:cNvPr id="8" name="图形">
              <a:extLst>
                <a:ext uri="{FF2B5EF4-FFF2-40B4-BE49-F238E27FC236}">
                  <a16:creationId xmlns:a16="http://schemas.microsoft.com/office/drawing/2014/main" id="{1BF52314-5F16-71B9-3804-E38110FF065D}"/>
                </a:ext>
              </a:extLst>
            </p:cNvPr>
            <p:cNvSpPr/>
            <p:nvPr/>
          </p:nvSpPr>
          <p:spPr>
            <a:xfrm>
              <a:off x="1623" y="3173"/>
              <a:ext cx="362" cy="362"/>
            </a:xfrm>
            <a:prstGeom prst="ellipse">
              <a:avLst/>
            </a:prstGeom>
            <a:solidFill>
              <a:srgbClr val="8A0006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700">
                <a:latin typeface="Arial"/>
                <a:ea typeface="阿里巴巴普惠体 Medium"/>
                <a:cs typeface="阿里巴巴普惠体 Medium"/>
                <a:sym typeface="Arial"/>
              </a:endParaRPr>
            </a:p>
          </p:txBody>
        </p:sp>
        <p:sp>
          <p:nvSpPr>
            <p:cNvPr id="31" name="图形">
              <a:extLst>
                <a:ext uri="{FF2B5EF4-FFF2-40B4-BE49-F238E27FC236}">
                  <a16:creationId xmlns:a16="http://schemas.microsoft.com/office/drawing/2014/main" id="{93233C56-88DE-18F2-BD90-E977B2B1BE75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6433" y="3173"/>
              <a:ext cx="362" cy="362"/>
            </a:xfrm>
            <a:prstGeom prst="ellipse">
              <a:avLst/>
            </a:prstGeom>
            <a:solidFill>
              <a:srgbClr val="B40005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700">
                <a:latin typeface="Arial"/>
                <a:ea typeface="阿里巴巴普惠体 Medium"/>
                <a:cs typeface="阿里巴巴普惠体 Medium"/>
                <a:sym typeface="Arial"/>
              </a:endParaRPr>
            </a:p>
          </p:txBody>
        </p:sp>
        <p:sp>
          <p:nvSpPr>
            <p:cNvPr id="41" name="图形">
              <a:extLst>
                <a:ext uri="{FF2B5EF4-FFF2-40B4-BE49-F238E27FC236}">
                  <a16:creationId xmlns:a16="http://schemas.microsoft.com/office/drawing/2014/main" id="{D65E2FE5-D08E-0010-0EDF-403D5061B40D}"/>
                </a:ext>
              </a:extLst>
            </p:cNvPr>
            <p:cNvSpPr txBox="1"/>
            <p:nvPr>
              <p:custDataLst>
                <p:tags r:id="rId7"/>
              </p:custDataLst>
            </p:nvPr>
          </p:nvSpPr>
          <p:spPr>
            <a:xfrm>
              <a:off x="2124" y="3064"/>
              <a:ext cx="3955" cy="45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zh-CN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中秀体简" panose="00020600040101010101" pitchFamily="18" charset="-122"/>
                  <a:ea typeface="汉仪中秀体简" panose="00020600040101010101" pitchFamily="18" charset="-122"/>
                  <a:cs typeface="阿里巴巴普惠体 Medium"/>
                  <a:sym typeface="Arial"/>
                </a:rPr>
                <a:t>知识的系统化整理</a:t>
              </a:r>
            </a:p>
          </p:txBody>
        </p:sp>
        <p:sp>
          <p:nvSpPr>
            <p:cNvPr id="42" name="图形">
              <a:extLst>
                <a:ext uri="{FF2B5EF4-FFF2-40B4-BE49-F238E27FC236}">
                  <a16:creationId xmlns:a16="http://schemas.microsoft.com/office/drawing/2014/main" id="{E56B94DE-5ED8-13E7-8180-18DD3D32B246}"/>
                </a:ext>
              </a:extLst>
            </p:cNvPr>
            <p:cNvSpPr txBox="1"/>
            <p:nvPr>
              <p:custDataLst>
                <p:tags r:id="rId8"/>
              </p:custDataLst>
            </p:nvPr>
          </p:nvSpPr>
          <p:spPr>
            <a:xfrm>
              <a:off x="1803" y="3636"/>
              <a:ext cx="4201" cy="139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汉仪润圆-45简" panose="00020600040101010101" charset="-122"/>
                  <a:ea typeface="汉仪润圆-45简" panose="00020600040101010101" charset="-122"/>
                  <a:cs typeface="阿里巴巴普惠体 Medium"/>
                  <a:sym typeface="Arial"/>
                </a:rPr>
                <a:t>“五岳：华、岱、恒、衡、嵩。按北太行山而北去，不知山所限极处。亦如东海不知所穷尽也。”</a:t>
              </a:r>
              <a:endPara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汉仪润圆-45简" panose="00020600040101010101" charset="-122"/>
                <a:ea typeface="汉仪润圆-45简" panose="00020600040101010101" charset="-122"/>
                <a:cs typeface="阿里巴巴普惠体 Medium"/>
                <a:sym typeface="Arial"/>
              </a:endParaRPr>
            </a:p>
          </p:txBody>
        </p:sp>
        <p:sp>
          <p:nvSpPr>
            <p:cNvPr id="34" name="图形">
              <a:extLst>
                <a:ext uri="{FF2B5EF4-FFF2-40B4-BE49-F238E27FC236}">
                  <a16:creationId xmlns:a16="http://schemas.microsoft.com/office/drawing/2014/main" id="{531467F7-44C0-EE2F-EA05-7140B58DCA25}"/>
                </a:ext>
              </a:extLst>
            </p:cNvPr>
            <p:cNvSpPr txBox="1"/>
            <p:nvPr>
              <p:custDataLst>
                <p:tags r:id="rId9"/>
              </p:custDataLst>
            </p:nvPr>
          </p:nvSpPr>
          <p:spPr>
            <a:xfrm>
              <a:off x="6927" y="3064"/>
              <a:ext cx="4296" cy="45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zh-CN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中秀体简" panose="00020600040101010101" pitchFamily="18" charset="-122"/>
                  <a:ea typeface="汉仪中秀体简" panose="00020600040101010101" pitchFamily="18" charset="-122"/>
                  <a:cs typeface="阿里巴巴普惠体 Medium"/>
                  <a:sym typeface="Arial"/>
                </a:rPr>
                <a:t>知识的传播与积累</a:t>
              </a:r>
            </a:p>
          </p:txBody>
        </p:sp>
        <p:sp>
          <p:nvSpPr>
            <p:cNvPr id="35" name="图形">
              <a:extLst>
                <a:ext uri="{FF2B5EF4-FFF2-40B4-BE49-F238E27FC236}">
                  <a16:creationId xmlns:a16="http://schemas.microsoft.com/office/drawing/2014/main" id="{86EC15B9-49AB-8344-A137-1FAA1EAFE11E}"/>
                </a:ext>
              </a:extLst>
            </p:cNvPr>
            <p:cNvSpPr txBox="1"/>
            <p:nvPr>
              <p:custDataLst>
                <p:tags r:id="rId10"/>
              </p:custDataLst>
            </p:nvPr>
          </p:nvSpPr>
          <p:spPr>
            <a:xfrm>
              <a:off x="6433" y="3706"/>
              <a:ext cx="4201" cy="146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汉仪润圆-45简" panose="00020600040101010101" charset="-122"/>
                  <a:ea typeface="汉仪润圆-45简" panose="00020600040101010101" charset="-122"/>
                  <a:cs typeface="阿里巴巴普惠体 Medium"/>
                  <a:sym typeface="Arial"/>
                </a:rPr>
                <a:t>“汉使张骞渡西海，至大秦。西海之滨，有小昆仑，高万仞，方八百里。东海广漫，未闻有渡者。”</a:t>
              </a:r>
              <a:endParaRPr lang="en-US" altLang="zh-CN" sz="2100" dirty="0">
                <a:solidFill>
                  <a:schemeClr val="tx1">
                    <a:lumMod val="65000"/>
                    <a:lumOff val="35000"/>
                  </a:schemeClr>
                </a:solidFill>
                <a:latin typeface="汉仪润圆-45简" panose="00020600040101010101" charset="-122"/>
                <a:ea typeface="汉仪润圆-45简" panose="00020600040101010101" charset="-122"/>
                <a:cs typeface="阿里巴巴普惠体 Medium"/>
                <a:sym typeface="Arial"/>
              </a:endParaRPr>
            </a:p>
          </p:txBody>
        </p:sp>
      </p:grpSp>
      <p:sp>
        <p:nvSpPr>
          <p:cNvPr id="5" name="TextBox 32">
            <a:extLst>
              <a:ext uri="{FF2B5EF4-FFF2-40B4-BE49-F238E27FC236}">
                <a16:creationId xmlns:a16="http://schemas.microsoft.com/office/drawing/2014/main" id="{569829BC-E382-7AC3-DF6F-B653EA5C95A1}"/>
              </a:ext>
            </a:extLst>
          </p:cNvPr>
          <p:cNvSpPr txBox="1"/>
          <p:nvPr/>
        </p:nvSpPr>
        <p:spPr>
          <a:xfrm>
            <a:off x="1028700" y="904875"/>
            <a:ext cx="6286500" cy="9229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400"/>
              </a:lnSpc>
              <a:spcBef>
                <a:spcPct val="0"/>
              </a:spcBef>
            </a:pPr>
            <a:r>
              <a:rPr lang="zh-CN" altLang="en-US" sz="6000" dirty="0">
                <a:solidFill>
                  <a:srgbClr val="B02025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汉仪雅酷黑-85J" panose="00020600040101010101" charset="-122"/>
                <a:sym typeface="字由点字美玲体" panose="00020600040101000101" charset="-122"/>
              </a:rPr>
              <a:t>知识体系完整</a:t>
            </a:r>
          </a:p>
        </p:txBody>
      </p:sp>
      <p:sp>
        <p:nvSpPr>
          <p:cNvPr id="9" name="AutoShape 20">
            <a:extLst>
              <a:ext uri="{FF2B5EF4-FFF2-40B4-BE49-F238E27FC236}">
                <a16:creationId xmlns:a16="http://schemas.microsoft.com/office/drawing/2014/main" id="{CFCBC7EB-95C1-AE78-99DF-AC05D4E7F916}"/>
              </a:ext>
            </a:extLst>
          </p:cNvPr>
          <p:cNvSpPr/>
          <p:nvPr/>
        </p:nvSpPr>
        <p:spPr>
          <a:xfrm>
            <a:off x="6053557" y="1409700"/>
            <a:ext cx="8043093" cy="0"/>
          </a:xfrm>
          <a:prstGeom prst="line">
            <a:avLst/>
          </a:prstGeom>
          <a:ln w="38100" cap="flat">
            <a:solidFill>
              <a:srgbClr val="B02025">
                <a:alpha val="62745"/>
              </a:srgbClr>
            </a:solidFill>
            <a:prstDash val="solid"/>
            <a:headEnd type="oval" w="lg" len="lg"/>
            <a:tailEnd type="none" w="sm" len="sm"/>
          </a:ln>
        </p:spPr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7272493F-3165-2404-E2B8-6394D2862C70}"/>
              </a:ext>
            </a:extLst>
          </p:cNvPr>
          <p:cNvSpPr/>
          <p:nvPr/>
        </p:nvSpPr>
        <p:spPr>
          <a:xfrm>
            <a:off x="14706600" y="1028700"/>
            <a:ext cx="2622411" cy="724479"/>
          </a:xfrm>
          <a:custGeom>
            <a:avLst/>
            <a:gdLst/>
            <a:ahLst/>
            <a:cxnLst/>
            <a:rect l="l" t="t" r="r" b="b"/>
            <a:pathLst>
              <a:path w="2622411" h="724479">
                <a:moveTo>
                  <a:pt x="0" y="0"/>
                </a:moveTo>
                <a:lnTo>
                  <a:pt x="2622411" y="0"/>
                </a:lnTo>
                <a:lnTo>
                  <a:pt x="2622411" y="724479"/>
                </a:lnTo>
                <a:lnTo>
                  <a:pt x="0" y="724479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</p:sp>
      <p:grpSp>
        <p:nvGrpSpPr>
          <p:cNvPr id="11" name="Group 7">
            <a:extLst>
              <a:ext uri="{FF2B5EF4-FFF2-40B4-BE49-F238E27FC236}">
                <a16:creationId xmlns:a16="http://schemas.microsoft.com/office/drawing/2014/main" id="{67D13D10-7545-5EF4-B269-B9006B0912AB}"/>
              </a:ext>
            </a:extLst>
          </p:cNvPr>
          <p:cNvGrpSpPr/>
          <p:nvPr/>
        </p:nvGrpSpPr>
        <p:grpSpPr>
          <a:xfrm rot="-10800000">
            <a:off x="0" y="10003155"/>
            <a:ext cx="18397855" cy="313690"/>
            <a:chOff x="0" y="0"/>
            <a:chExt cx="4845557" cy="377001"/>
          </a:xfrm>
        </p:grpSpPr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38A22482-EA82-47ED-B7DA-20446529562D}"/>
                </a:ext>
              </a:extLst>
            </p:cNvPr>
            <p:cNvSpPr/>
            <p:nvPr/>
          </p:nvSpPr>
          <p:spPr>
            <a:xfrm>
              <a:off x="0" y="0"/>
              <a:ext cx="4845557" cy="377001"/>
            </a:xfrm>
            <a:custGeom>
              <a:avLst/>
              <a:gdLst/>
              <a:ahLst/>
              <a:cxnLst/>
              <a:rect l="l" t="t" r="r" b="b"/>
              <a:pathLst>
                <a:path w="4845557" h="377001">
                  <a:moveTo>
                    <a:pt x="0" y="0"/>
                  </a:moveTo>
                  <a:lnTo>
                    <a:pt x="4845557" y="0"/>
                  </a:lnTo>
                  <a:lnTo>
                    <a:pt x="4845557" y="377001"/>
                  </a:lnTo>
                  <a:lnTo>
                    <a:pt x="0" y="377001"/>
                  </a:lnTo>
                  <a:close/>
                </a:path>
              </a:pathLst>
            </a:custGeom>
            <a:gradFill rotWithShape="1">
              <a:gsLst>
                <a:gs pos="0">
                  <a:srgbClr val="AD2121">
                    <a:alpha val="57000"/>
                  </a:srgbClr>
                </a:gs>
                <a:gs pos="100000">
                  <a:srgbClr val="B02025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3" name="TextBox 9">
              <a:extLst>
                <a:ext uri="{FF2B5EF4-FFF2-40B4-BE49-F238E27FC236}">
                  <a16:creationId xmlns:a16="http://schemas.microsoft.com/office/drawing/2014/main" id="{BBD10A69-FB53-C891-E6BB-ECA7B8257E0D}"/>
                </a:ext>
              </a:extLst>
            </p:cNvPr>
            <p:cNvSpPr txBox="1"/>
            <p:nvPr/>
          </p:nvSpPr>
          <p:spPr>
            <a:xfrm>
              <a:off x="0" y="-38100"/>
              <a:ext cx="4845557" cy="4151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4" name="图形">
            <a:extLst>
              <a:ext uri="{FF2B5EF4-FFF2-40B4-BE49-F238E27FC236}">
                <a16:creationId xmlns:a16="http://schemas.microsoft.com/office/drawing/2014/main" id="{BD8C7D7C-A520-A5D4-080F-5AA69564B1BA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715328" y="5827634"/>
            <a:ext cx="3830003" cy="13306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汉仪润圆-45简" panose="00020600040101010101" charset="-122"/>
                <a:ea typeface="汉仪润圆-45简" panose="00020600040101010101" charset="-122"/>
                <a:cs typeface="阿里巴巴普惠体 Medium"/>
                <a:sym typeface="Arial"/>
              </a:rPr>
              <a:t>“七戎六蛮，九夷八狄，经总而言之，谓之四海。言皆近海，海之言晦昏无所睹也。”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汉仪润圆-45简" panose="00020600040101010101" charset="-122"/>
              <a:ea typeface="汉仪润圆-45简" panose="00020600040101010101" charset="-122"/>
              <a:cs typeface="阿里巴巴普惠体 Medium"/>
              <a:sym typeface="Arial"/>
            </a:endParaRPr>
          </a:p>
        </p:txBody>
      </p:sp>
      <p:sp>
        <p:nvSpPr>
          <p:cNvPr id="16" name="图形">
            <a:extLst>
              <a:ext uri="{FF2B5EF4-FFF2-40B4-BE49-F238E27FC236}">
                <a16:creationId xmlns:a16="http://schemas.microsoft.com/office/drawing/2014/main" id="{6EB743A8-485A-CEA6-7952-0ED539B6DF96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6053557" y="5844540"/>
            <a:ext cx="3830003" cy="86895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汉仪润圆-45简" panose="00020600040101010101" charset="-122"/>
                <a:ea typeface="汉仪润圆-45简" panose="00020600040101010101" charset="-122"/>
                <a:cs typeface="阿里巴巴普惠体 Medium"/>
                <a:sym typeface="Arial"/>
              </a:rPr>
              <a:t>“南海短狄，未及西南夷以穷断。今渡南海至交趾者，不绝也。”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汉仪润圆-45简" panose="00020600040101010101" charset="-122"/>
              <a:ea typeface="汉仪润圆-45简" panose="00020600040101010101" charset="-122"/>
              <a:cs typeface="阿里巴巴普惠体 Medium"/>
              <a:sym typeface="Arial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82453439"/>
      </p:ext>
    </p:extLst>
  </p:cSld>
  <p:clrMapOvr>
    <a:masterClrMapping/>
  </p:clrMapOvr>
  <p:transition spd="slow">
    <p:wipe dir="r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形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724" r="2093" b="22151"/>
          <a:stretch/>
        </p:blipFill>
        <p:spPr>
          <a:xfrm>
            <a:off x="0" y="-25281"/>
            <a:ext cx="18288000" cy="10312281"/>
          </a:xfrm>
          <a:prstGeom prst="rect">
            <a:avLst/>
          </a:prstGeom>
          <a:effectLst>
            <a:outerShdw dist="50800" dir="5400000" algn="ctr" rotWithShape="0">
              <a:srgbClr val="000000">
                <a:alpha val="43137"/>
              </a:srgbClr>
            </a:outerShdw>
          </a:effectLst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29089358-D71F-7DCA-4B28-9CC64F849ACB}"/>
              </a:ext>
            </a:extLst>
          </p:cNvPr>
          <p:cNvSpPr/>
          <p:nvPr/>
        </p:nvSpPr>
        <p:spPr>
          <a:xfrm>
            <a:off x="-32759" y="-25281"/>
            <a:ext cx="18288000" cy="10332000"/>
          </a:xfrm>
          <a:prstGeom prst="rect">
            <a:avLst/>
          </a:prstGeom>
          <a:gradFill flip="none" rotWithShape="1">
            <a:gsLst>
              <a:gs pos="100000">
                <a:srgbClr val="C8534C"/>
              </a:gs>
              <a:gs pos="0">
                <a:srgbClr val="B03238">
                  <a:alpha val="0"/>
                </a:srgb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图形"/>
          <p:cNvSpPr txBox="1"/>
          <p:nvPr>
            <p:custDataLst>
              <p:tags r:id="rId2"/>
            </p:custDataLst>
          </p:nvPr>
        </p:nvSpPr>
        <p:spPr>
          <a:xfrm>
            <a:off x="1550671" y="1943100"/>
            <a:ext cx="2453641" cy="393192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762" h="1221">
                <a:moveTo>
                  <a:pt x="381" y="146"/>
                </a:moveTo>
                <a:cubicBezTo>
                  <a:pt x="341" y="145"/>
                  <a:pt x="305" y="160"/>
                  <a:pt x="274" y="190"/>
                </a:cubicBezTo>
                <a:cubicBezTo>
                  <a:pt x="244" y="220"/>
                  <a:pt x="220" y="269"/>
                  <a:pt x="202" y="337"/>
                </a:cubicBezTo>
                <a:cubicBezTo>
                  <a:pt x="185" y="405"/>
                  <a:pt x="176" y="494"/>
                  <a:pt x="176" y="606"/>
                </a:cubicBezTo>
                <a:cubicBezTo>
                  <a:pt x="176" y="719"/>
                  <a:pt x="185" y="810"/>
                  <a:pt x="202" y="879"/>
                </a:cubicBezTo>
                <a:cubicBezTo>
                  <a:pt x="220" y="948"/>
                  <a:pt x="244" y="998"/>
                  <a:pt x="274" y="1029"/>
                </a:cubicBezTo>
                <a:cubicBezTo>
                  <a:pt x="305" y="1060"/>
                  <a:pt x="341" y="1076"/>
                  <a:pt x="381" y="1075"/>
                </a:cubicBezTo>
                <a:cubicBezTo>
                  <a:pt x="421" y="1076"/>
                  <a:pt x="457" y="1060"/>
                  <a:pt x="488" y="1029"/>
                </a:cubicBezTo>
                <a:cubicBezTo>
                  <a:pt x="518" y="998"/>
                  <a:pt x="542" y="948"/>
                  <a:pt x="560" y="879"/>
                </a:cubicBezTo>
                <a:cubicBezTo>
                  <a:pt x="577" y="810"/>
                  <a:pt x="586" y="719"/>
                  <a:pt x="586" y="606"/>
                </a:cubicBezTo>
                <a:cubicBezTo>
                  <a:pt x="586" y="494"/>
                  <a:pt x="577" y="405"/>
                  <a:pt x="560" y="337"/>
                </a:cubicBezTo>
                <a:cubicBezTo>
                  <a:pt x="542" y="269"/>
                  <a:pt x="518" y="220"/>
                  <a:pt x="488" y="190"/>
                </a:cubicBezTo>
                <a:cubicBezTo>
                  <a:pt x="457" y="160"/>
                  <a:pt x="421" y="145"/>
                  <a:pt x="381" y="146"/>
                </a:cubicBezTo>
                <a:close/>
                <a:moveTo>
                  <a:pt x="381" y="0"/>
                </a:moveTo>
                <a:cubicBezTo>
                  <a:pt x="498" y="0"/>
                  <a:pt x="590" y="50"/>
                  <a:pt x="658" y="151"/>
                </a:cubicBezTo>
                <a:cubicBezTo>
                  <a:pt x="726" y="251"/>
                  <a:pt x="760" y="403"/>
                  <a:pt x="762" y="606"/>
                </a:cubicBezTo>
                <a:cubicBezTo>
                  <a:pt x="760" y="811"/>
                  <a:pt x="726" y="965"/>
                  <a:pt x="658" y="1067"/>
                </a:cubicBezTo>
                <a:cubicBezTo>
                  <a:pt x="590" y="1169"/>
                  <a:pt x="498" y="1221"/>
                  <a:pt x="381" y="1221"/>
                </a:cubicBezTo>
                <a:cubicBezTo>
                  <a:pt x="264" y="1221"/>
                  <a:pt x="172" y="1169"/>
                  <a:pt x="104" y="1067"/>
                </a:cubicBezTo>
                <a:cubicBezTo>
                  <a:pt x="36" y="965"/>
                  <a:pt x="1" y="811"/>
                  <a:pt x="0" y="606"/>
                </a:cubicBezTo>
                <a:cubicBezTo>
                  <a:pt x="1" y="403"/>
                  <a:pt x="36" y="251"/>
                  <a:pt x="104" y="150"/>
                </a:cubicBezTo>
                <a:cubicBezTo>
                  <a:pt x="172" y="50"/>
                  <a:pt x="264" y="0"/>
                  <a:pt x="381" y="0"/>
                </a:cubicBezTo>
                <a:close/>
              </a:path>
            </a:pathLst>
          </a:custGeom>
          <a:gradFill>
            <a:gsLst>
              <a:gs pos="53000">
                <a:schemeClr val="bg1"/>
              </a:gs>
              <a:gs pos="69000">
                <a:schemeClr val="bg1">
                  <a:alpha val="0"/>
                </a:schemeClr>
              </a:gs>
            </a:gsLst>
            <a:lin ang="5400000" scaled="0"/>
          </a:gradFill>
          <a:ln>
            <a:noFill/>
          </a:ln>
          <a:effectLst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字由点字美玲体" panose="02010600030101010101" charset="-122"/>
              <a:ea typeface="字由点字美玲体" panose="02010600030101010101" charset="-122"/>
              <a:cs typeface="阿里巴巴普惠体 Medium"/>
              <a:sym typeface="Arial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D16562C-4B2F-F8E1-0D94-0DE4388065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17840" y="1943100"/>
            <a:ext cx="2207582" cy="3475053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1D119C7A-21F5-2431-8842-7B458AF72E15}"/>
              </a:ext>
            </a:extLst>
          </p:cNvPr>
          <p:cNvSpPr txBox="1"/>
          <p:nvPr/>
        </p:nvSpPr>
        <p:spPr>
          <a:xfrm>
            <a:off x="6934200" y="1714500"/>
            <a:ext cx="8991600" cy="58546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ctr">
              <a:lnSpc>
                <a:spcPct val="150000"/>
              </a:lnSpc>
              <a:defRPr/>
            </a:pPr>
            <a:r>
              <a:rPr lang="en-US" altLang="zh-CN" sz="8800" dirty="0">
                <a:solidFill>
                  <a:schemeClr val="bg1"/>
                </a:solidFill>
                <a:effectLst>
                  <a:outerShdw blurRad="76200" dist="50800" dir="5400000" algn="ctr" rotWithShape="0">
                    <a:srgbClr val="000000">
                      <a:alpha val="86000"/>
                    </a:srgbClr>
                  </a:outerShdw>
                  <a:reflection stA="8000" endPos="67000" dir="5400000" sy="-100000" algn="bl" rotWithShape="0"/>
                </a:effectLst>
                <a:latin typeface="方正姚体" panose="02010601030101010101" pitchFamily="2" charset="-122"/>
                <a:ea typeface="方正姚体" panose="02010601030101010101" pitchFamily="2" charset="-122"/>
                <a:cs typeface="+mn-ea"/>
                <a:sym typeface="+mn-lt"/>
              </a:rPr>
              <a:t>《</a:t>
            </a:r>
            <a:r>
              <a:rPr lang="zh-CN" altLang="en-US" sz="8800" dirty="0">
                <a:solidFill>
                  <a:schemeClr val="bg1"/>
                </a:solidFill>
                <a:effectLst>
                  <a:outerShdw blurRad="76200" dist="50800" dir="5400000" algn="ctr" rotWithShape="0">
                    <a:srgbClr val="000000">
                      <a:alpha val="86000"/>
                    </a:srgbClr>
                  </a:outerShdw>
                  <a:reflection stA="8000" endPos="67000" dir="5400000" sy="-100000" algn="bl" rotWithShape="0"/>
                </a:effectLst>
                <a:latin typeface="方正姚体" panose="02010601030101010101" pitchFamily="2" charset="-122"/>
                <a:ea typeface="方正姚体" panose="02010601030101010101" pitchFamily="2" charset="-122"/>
                <a:cs typeface="+mn-ea"/>
                <a:sym typeface="+mn-lt"/>
              </a:rPr>
              <a:t>博物志</a:t>
            </a:r>
            <a:r>
              <a:rPr lang="en-US" altLang="zh-CN" sz="8800" dirty="0">
                <a:solidFill>
                  <a:schemeClr val="bg1"/>
                </a:solidFill>
                <a:effectLst>
                  <a:outerShdw blurRad="76200" dist="50800" dir="5400000" algn="ctr" rotWithShape="0">
                    <a:srgbClr val="000000">
                      <a:alpha val="86000"/>
                    </a:srgbClr>
                  </a:outerShdw>
                  <a:reflection stA="8000" endPos="67000" dir="5400000" sy="-100000" algn="bl" rotWithShape="0"/>
                </a:effectLst>
                <a:latin typeface="方正姚体" panose="02010601030101010101" pitchFamily="2" charset="-122"/>
                <a:ea typeface="方正姚体" panose="02010601030101010101" pitchFamily="2" charset="-122"/>
                <a:cs typeface="+mn-ea"/>
                <a:sym typeface="+mn-lt"/>
              </a:rPr>
              <a:t>》</a:t>
            </a:r>
            <a:r>
              <a:rPr lang="zh-CN" altLang="en-US" sz="8800" dirty="0">
                <a:solidFill>
                  <a:schemeClr val="bg1"/>
                </a:solidFill>
                <a:effectLst>
                  <a:outerShdw blurRad="76200" dist="50800" dir="5400000" algn="ctr" rotWithShape="0">
                    <a:srgbClr val="000000">
                      <a:alpha val="86000"/>
                    </a:srgbClr>
                  </a:outerShdw>
                  <a:reflection stA="8000" endPos="67000" dir="5400000" sy="-100000" algn="bl" rotWithShape="0"/>
                </a:effectLst>
                <a:latin typeface="方正姚体" panose="02010601030101010101" pitchFamily="2" charset="-122"/>
                <a:ea typeface="方正姚体" panose="02010601030101010101" pitchFamily="2" charset="-122"/>
                <a:cs typeface="+mn-ea"/>
                <a:sym typeface="+mn-lt"/>
              </a:rPr>
              <a:t>中魏晋南北朝博物学兴盛的体现</a:t>
            </a:r>
            <a:endParaRPr kumimoji="0" lang="zh-CN" altLang="en-US" sz="8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76200" dist="50800" dir="5400000" algn="ctr" rotWithShape="0">
                  <a:srgbClr val="000000">
                    <a:alpha val="86000"/>
                  </a:srgbClr>
                </a:outerShdw>
                <a:reflection stA="8000" endPos="67000" dir="5400000" sy="-100000" algn="bl" rotWithShape="0"/>
              </a:effectLst>
              <a:uLnTx/>
              <a:uFillTx/>
              <a:latin typeface="方正姚体" panose="02010601030101010101" pitchFamily="2" charset="-122"/>
              <a:ea typeface="方正姚体" panose="02010601030101010101" pitchFamily="2" charset="-122"/>
              <a:cs typeface="+mn-ea"/>
              <a:sym typeface="+mn-lt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0652B00-E5CB-423B-4277-F51A14AB6B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955089" y="670878"/>
            <a:ext cx="2621507" cy="72548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3520806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2">
            <a:extLst>
              <a:ext uri="{FF2B5EF4-FFF2-40B4-BE49-F238E27FC236}">
                <a16:creationId xmlns:a16="http://schemas.microsoft.com/office/drawing/2014/main" id="{4F53C1D1-8739-EA34-86D2-CFAFB8999996}"/>
              </a:ext>
            </a:extLst>
          </p:cNvPr>
          <p:cNvSpPr txBox="1"/>
          <p:nvPr/>
        </p:nvSpPr>
        <p:spPr>
          <a:xfrm>
            <a:off x="15925800" y="444797"/>
            <a:ext cx="5644054" cy="1015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00"/>
              </a:lnSpc>
              <a:spcBef>
                <a:spcPct val="0"/>
              </a:spcBef>
            </a:pPr>
            <a:r>
              <a:rPr lang="en-US" sz="6000" dirty="0">
                <a:solidFill>
                  <a:schemeClr val="bg1">
                    <a:lumMod val="95000"/>
                  </a:schemeClr>
                </a:solidFill>
                <a:latin typeface="汉仪雅酷黑-85J" panose="00020600040101010101" charset="-122"/>
                <a:ea typeface="汉仪雅酷黑-85J" panose="00020600040101010101" charset="-122"/>
                <a:cs typeface="汉仪雅酷黑-85J" panose="00020600040101010101" charset="-122"/>
                <a:sym typeface="字由点字美玲体" panose="00020600040101000101" charset="-122"/>
              </a:rPr>
              <a:t>04.</a:t>
            </a:r>
            <a:endParaRPr lang="zh-CN" altLang="en-US" sz="6000" dirty="0">
              <a:solidFill>
                <a:schemeClr val="bg1">
                  <a:lumMod val="95000"/>
                </a:schemeClr>
              </a:solidFill>
              <a:latin typeface="汉仪雅酷黑-85J" panose="00020600040101010101" charset="-122"/>
              <a:ea typeface="汉仪雅酷黑-85J" panose="00020600040101010101" charset="-122"/>
              <a:cs typeface="汉仪雅酷黑-85J" panose="00020600040101010101" charset="-122"/>
              <a:sym typeface="字由点字美玲体" panose="00020600040101000101" charset="-122"/>
            </a:endParaRPr>
          </a:p>
        </p:txBody>
      </p:sp>
      <p:sp>
        <p:nvSpPr>
          <p:cNvPr id="3" name="AutoShape 20">
            <a:extLst>
              <a:ext uri="{FF2B5EF4-FFF2-40B4-BE49-F238E27FC236}">
                <a16:creationId xmlns:a16="http://schemas.microsoft.com/office/drawing/2014/main" id="{2E09F847-5921-98D4-5DBB-A819FD26B321}"/>
              </a:ext>
            </a:extLst>
          </p:cNvPr>
          <p:cNvSpPr/>
          <p:nvPr/>
        </p:nvSpPr>
        <p:spPr>
          <a:xfrm>
            <a:off x="6053557" y="952500"/>
            <a:ext cx="8043093" cy="0"/>
          </a:xfrm>
          <a:prstGeom prst="line">
            <a:avLst/>
          </a:prstGeom>
          <a:ln w="38100" cap="flat">
            <a:solidFill>
              <a:schemeClr val="bg1">
                <a:alpha val="62745"/>
              </a:schemeClr>
            </a:solidFill>
            <a:prstDash val="solid"/>
            <a:headEnd type="oval" w="lg" len="lg"/>
            <a:tailEnd type="none" w="sm" len="sm"/>
          </a:ln>
        </p:spPr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7A5C0AC-3D6A-3824-4F6E-D7C0E4CC45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000" y="589756"/>
            <a:ext cx="2627604" cy="725487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40EAD727-E494-BED6-474A-07D053565984}"/>
              </a:ext>
            </a:extLst>
          </p:cNvPr>
          <p:cNvSpPr txBox="1"/>
          <p:nvPr/>
        </p:nvSpPr>
        <p:spPr>
          <a:xfrm>
            <a:off x="1475601" y="190500"/>
            <a:ext cx="3046988" cy="10766730"/>
          </a:xfrm>
          <a:prstGeom prst="rect">
            <a:avLst/>
          </a:prstGeom>
          <a:noFill/>
        </p:spPr>
        <p:txBody>
          <a:bodyPr vert="eaVert" wrap="square" lIns="0" tIns="0" rIns="0" bIns="0" rtlCol="0">
            <a:spAutoFit/>
          </a:bodyPr>
          <a:lstStyle/>
          <a:p>
            <a:pPr lvl="0" algn="ctr">
              <a:lnSpc>
                <a:spcPct val="150000"/>
              </a:lnSpc>
              <a:defRPr/>
            </a:pPr>
            <a:r>
              <a:rPr lang="zh-CN" altLang="en-US" sz="6600" dirty="0">
                <a:solidFill>
                  <a:schemeClr val="bg1"/>
                </a:solidFill>
                <a:effectLst>
                  <a:outerShdw blurRad="76200" dist="50800" dir="5400000" algn="ctr" rotWithShape="0">
                    <a:srgbClr val="000000">
                      <a:alpha val="86000"/>
                    </a:srgbClr>
                  </a:outerShdw>
                  <a:reflection stA="8000" endPos="67000" dir="5400000" sy="-100000" algn="bl" rotWithShape="0"/>
                </a:effectLst>
                <a:latin typeface="方正姚体" panose="02010601030101010101" pitchFamily="2" charset="-122"/>
                <a:ea typeface="方正姚体" panose="02010601030101010101" pitchFamily="2" charset="-122"/>
                <a:cs typeface="+mn-ea"/>
                <a:sym typeface="+mn-lt"/>
              </a:rPr>
              <a:t>魏晋南北朝博物学</a:t>
            </a:r>
            <a:endParaRPr lang="en-US" altLang="zh-CN" sz="6600" dirty="0">
              <a:solidFill>
                <a:schemeClr val="bg1"/>
              </a:solidFill>
              <a:effectLst>
                <a:outerShdw blurRad="76200" dist="50800" dir="5400000" algn="ctr" rotWithShape="0">
                  <a:srgbClr val="000000">
                    <a:alpha val="86000"/>
                  </a:srgbClr>
                </a:outerShdw>
                <a:reflection stA="8000" endPos="67000" dir="5400000" sy="-100000" algn="bl" rotWithShape="0"/>
              </a:effectLst>
              <a:latin typeface="方正姚体" panose="02010601030101010101" pitchFamily="2" charset="-122"/>
              <a:ea typeface="方正姚体" panose="02010601030101010101" pitchFamily="2" charset="-122"/>
              <a:cs typeface="+mn-ea"/>
              <a:sym typeface="+mn-lt"/>
            </a:endParaRPr>
          </a:p>
          <a:p>
            <a:pPr lvl="0" algn="ctr">
              <a:lnSpc>
                <a:spcPct val="150000"/>
              </a:lnSpc>
              <a:defRPr/>
            </a:pPr>
            <a:r>
              <a:rPr lang="zh-CN" altLang="en-US" sz="6600" dirty="0">
                <a:solidFill>
                  <a:schemeClr val="bg1"/>
                </a:solidFill>
                <a:effectLst>
                  <a:outerShdw blurRad="76200" dist="50800" dir="5400000" algn="ctr" rotWithShape="0">
                    <a:srgbClr val="000000">
                      <a:alpha val="86000"/>
                    </a:srgbClr>
                  </a:outerShdw>
                  <a:reflection stA="8000" endPos="67000" dir="5400000" sy="-100000" algn="bl" rotWithShape="0"/>
                </a:effectLst>
                <a:latin typeface="方正姚体" panose="02010601030101010101" pitchFamily="2" charset="-122"/>
                <a:ea typeface="方正姚体" panose="02010601030101010101" pitchFamily="2" charset="-122"/>
                <a:cs typeface="+mn-ea"/>
                <a:sym typeface="+mn-lt"/>
              </a:rPr>
              <a:t>兴盛的体现</a:t>
            </a:r>
          </a:p>
        </p:txBody>
      </p:sp>
      <p:sp>
        <p:nvSpPr>
          <p:cNvPr id="20" name="TextBox 30">
            <a:extLst>
              <a:ext uri="{FF2B5EF4-FFF2-40B4-BE49-F238E27FC236}">
                <a16:creationId xmlns:a16="http://schemas.microsoft.com/office/drawing/2014/main" id="{8D8FFAFF-85E2-3D45-7642-FAE3123CB8B3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8686798" y="2304603"/>
            <a:ext cx="6676613" cy="20224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190"/>
              </a:lnSpc>
            </a:pPr>
            <a:r>
              <a:rPr lang="en-US" altLang="zh-CN" sz="2400" dirty="0">
                <a:solidFill>
                  <a:schemeClr val="bg1"/>
                </a:solidFill>
                <a:latin typeface="汉仪润圆-45简" panose="00020600040101010101" charset="-122"/>
                <a:ea typeface="汉仪润圆-45简" panose="00020600040101010101" charset="-122"/>
                <a:cs typeface="思源黑体" panose="020B0500000000000000" charset="-122"/>
                <a:sym typeface="思源黑体" panose="020B0500000000000000" charset="-122"/>
              </a:rPr>
              <a:t>《</a:t>
            </a:r>
            <a:r>
              <a:rPr lang="zh-CN" altLang="en-US" sz="2400" dirty="0">
                <a:solidFill>
                  <a:schemeClr val="bg1"/>
                </a:solidFill>
                <a:latin typeface="汉仪润圆-45简" panose="00020600040101010101" charset="-122"/>
                <a:ea typeface="汉仪润圆-45简" panose="00020600040101010101" charset="-122"/>
                <a:cs typeface="思源黑体" panose="020B0500000000000000" charset="-122"/>
                <a:sym typeface="思源黑体" panose="020B0500000000000000" charset="-122"/>
              </a:rPr>
              <a:t>博物志</a:t>
            </a:r>
            <a:r>
              <a:rPr lang="en-US" altLang="zh-CN" sz="2400" dirty="0">
                <a:solidFill>
                  <a:schemeClr val="bg1"/>
                </a:solidFill>
                <a:latin typeface="汉仪润圆-45简" panose="00020600040101010101" charset="-122"/>
                <a:ea typeface="汉仪润圆-45简" panose="00020600040101010101" charset="-122"/>
                <a:cs typeface="思源黑体" panose="020B0500000000000000" charset="-122"/>
                <a:sym typeface="思源黑体" panose="020B0500000000000000" charset="-122"/>
              </a:rPr>
              <a:t>》</a:t>
            </a:r>
            <a:r>
              <a:rPr lang="zh-CN" altLang="en-US" sz="2400" dirty="0">
                <a:solidFill>
                  <a:schemeClr val="bg1"/>
                </a:solidFill>
                <a:latin typeface="汉仪润圆-45简" panose="00020600040101010101" charset="-122"/>
                <a:ea typeface="汉仪润圆-45简" panose="00020600040101010101" charset="-122"/>
                <a:cs typeface="思源黑体" panose="020B0500000000000000" charset="-122"/>
                <a:sym typeface="思源黑体" panose="020B0500000000000000" charset="-122"/>
              </a:rPr>
              <a:t>内容极为丰富，广泛涉及山川地理、飞禽走兽、人物传说、神话故事、方术技艺等诸多领域，体现了魏晋南北朝时期博物学的兴盛局面。</a:t>
            </a:r>
          </a:p>
          <a:p>
            <a:pPr algn="just">
              <a:lnSpc>
                <a:spcPts val="3190"/>
              </a:lnSpc>
            </a:pPr>
            <a:endParaRPr lang="zh-CN" altLang="en-US" sz="2400" dirty="0">
              <a:solidFill>
                <a:schemeClr val="bg1"/>
              </a:solidFill>
              <a:latin typeface="汉仪润圆-45简" panose="00020600040101010101" charset="-122"/>
              <a:ea typeface="汉仪润圆-45简" panose="00020600040101010101" charset="-122"/>
              <a:cs typeface="思源黑体" panose="020B0500000000000000" charset="-122"/>
              <a:sym typeface="思源黑体" panose="020B0500000000000000" charset="-122"/>
            </a:endParaRPr>
          </a:p>
        </p:txBody>
      </p:sp>
      <p:sp>
        <p:nvSpPr>
          <p:cNvPr id="21" name="TextBox 30">
            <a:extLst>
              <a:ext uri="{FF2B5EF4-FFF2-40B4-BE49-F238E27FC236}">
                <a16:creationId xmlns:a16="http://schemas.microsoft.com/office/drawing/2014/main" id="{82B8E93A-8393-48DD-5777-5FE77532B7A6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7676324" y="8324574"/>
            <a:ext cx="6676613" cy="12062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190"/>
              </a:lnSpc>
            </a:pPr>
            <a:r>
              <a:rPr lang="en-US" altLang="zh-CN" sz="2400" dirty="0">
                <a:solidFill>
                  <a:schemeClr val="bg1"/>
                </a:solidFill>
                <a:latin typeface="汉仪润圆-45简" panose="00020600040101010101" charset="-122"/>
                <a:ea typeface="汉仪润圆-45简" panose="00020600040101010101" charset="-122"/>
                <a:cs typeface="思源黑体" panose="020B0500000000000000" charset="-122"/>
                <a:sym typeface="思源黑体" panose="020B0500000000000000" charset="-122"/>
              </a:rPr>
              <a:t>《</a:t>
            </a:r>
            <a:r>
              <a:rPr lang="zh-CN" altLang="en-US" sz="2400" dirty="0">
                <a:solidFill>
                  <a:schemeClr val="bg1"/>
                </a:solidFill>
                <a:latin typeface="汉仪润圆-45简" panose="00020600040101010101" charset="-122"/>
                <a:ea typeface="汉仪润圆-45简" panose="00020600040101010101" charset="-122"/>
                <a:cs typeface="思源黑体" panose="020B0500000000000000" charset="-122"/>
                <a:sym typeface="思源黑体" panose="020B0500000000000000" charset="-122"/>
              </a:rPr>
              <a:t>博物志</a:t>
            </a:r>
            <a:r>
              <a:rPr lang="en-US" altLang="zh-CN" sz="2400" dirty="0">
                <a:solidFill>
                  <a:schemeClr val="bg1"/>
                </a:solidFill>
                <a:latin typeface="汉仪润圆-45简" panose="00020600040101010101" charset="-122"/>
                <a:ea typeface="汉仪润圆-45简" panose="00020600040101010101" charset="-122"/>
                <a:cs typeface="思源黑体" panose="020B0500000000000000" charset="-122"/>
                <a:sym typeface="思源黑体" panose="020B0500000000000000" charset="-122"/>
              </a:rPr>
              <a:t>》</a:t>
            </a:r>
            <a:r>
              <a:rPr lang="zh-CN" altLang="en-US" sz="2400" dirty="0">
                <a:solidFill>
                  <a:schemeClr val="bg1"/>
                </a:solidFill>
                <a:latin typeface="汉仪润圆-45简" panose="00020600040101010101" charset="-122"/>
                <a:ea typeface="汉仪润圆-45简" panose="00020600040101010101" charset="-122"/>
                <a:cs typeface="思源黑体" panose="020B0500000000000000" charset="-122"/>
                <a:sym typeface="思源黑体" panose="020B0500000000000000" charset="-122"/>
              </a:rPr>
              <a:t>对后世其他典籍也有重要影响，其内容和形式为后世的博物学著作和文学创作提供了借鉴。</a:t>
            </a:r>
            <a:endParaRPr lang="en-US" sz="2400" dirty="0">
              <a:solidFill>
                <a:schemeClr val="bg1"/>
              </a:solidFill>
              <a:latin typeface="汉仪润圆-45简" panose="00020600040101010101" charset="-122"/>
              <a:ea typeface="汉仪润圆-45简" panose="00020600040101010101" charset="-122"/>
              <a:cs typeface="思源黑体" panose="020B0500000000000000" charset="-122"/>
              <a:sym typeface="思源黑体" panose="020B0500000000000000" charset="-122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EEEFEB0A-0745-21A4-994F-F68A709F7944}"/>
              </a:ext>
            </a:extLst>
          </p:cNvPr>
          <p:cNvSpPr txBox="1"/>
          <p:nvPr/>
        </p:nvSpPr>
        <p:spPr>
          <a:xfrm>
            <a:off x="7848600" y="1263800"/>
            <a:ext cx="3200400" cy="82278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4000" dirty="0">
                <a:solidFill>
                  <a:schemeClr val="bg1"/>
                </a:solidFill>
                <a:effectLst>
                  <a:outerShdw blurRad="50800" dist="38100" dir="5400000" algn="t" rotWithShape="0">
                    <a:schemeClr val="tx1">
                      <a:alpha val="87000"/>
                    </a:schemeClr>
                  </a:outerShdw>
                </a:effectLst>
                <a:latin typeface="汉仪中秀体简" panose="00020600040101010101" pitchFamily="18" charset="-122"/>
                <a:ea typeface="汉仪中秀体简" panose="00020600040101010101" pitchFamily="18" charset="-122"/>
                <a:cs typeface="+mn-ea"/>
                <a:sym typeface="+mn-lt"/>
              </a:rPr>
              <a:t>内容的广泛性</a:t>
            </a:r>
            <a:endParaRPr lang="zh-CN" altLang="en-US" sz="4000" noProof="0" dirty="0">
              <a:ln>
                <a:noFill/>
              </a:ln>
              <a:solidFill>
                <a:schemeClr val="bg1"/>
              </a:solidFill>
              <a:effectLst>
                <a:outerShdw blurRad="50800" dist="38100" dir="5400000" algn="t" rotWithShape="0">
                  <a:schemeClr val="tx1">
                    <a:alpha val="87000"/>
                  </a:schemeClr>
                </a:outerShdw>
              </a:effectLst>
              <a:uLnTx/>
              <a:uFillTx/>
              <a:latin typeface="汉仪中秀体简" panose="00020600040101010101" pitchFamily="18" charset="-122"/>
              <a:ea typeface="汉仪中秀体简" panose="00020600040101010101" pitchFamily="18" charset="-122"/>
              <a:cs typeface="+mn-ea"/>
              <a:sym typeface="+mn-lt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469C7CFA-E461-7C86-988C-11917ECA6D50}"/>
              </a:ext>
            </a:extLst>
          </p:cNvPr>
          <p:cNvSpPr txBox="1"/>
          <p:nvPr/>
        </p:nvSpPr>
        <p:spPr>
          <a:xfrm>
            <a:off x="7023794" y="7075223"/>
            <a:ext cx="3200400" cy="82278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4000" dirty="0">
                <a:solidFill>
                  <a:schemeClr val="bg1"/>
                </a:solidFill>
                <a:effectLst>
                  <a:outerShdw blurRad="50800" dist="38100" dir="5400000" algn="t" rotWithShape="0">
                    <a:schemeClr val="tx1">
                      <a:alpha val="58000"/>
                    </a:schemeClr>
                  </a:outerShdw>
                </a:effectLst>
                <a:latin typeface="汉仪中秀体简" panose="00020600040101010101" pitchFamily="18" charset="-122"/>
                <a:ea typeface="汉仪中秀体简" panose="00020600040101010101" pitchFamily="18" charset="-122"/>
                <a:cs typeface="+mn-ea"/>
                <a:sym typeface="+mn-lt"/>
              </a:rPr>
              <a:t>对后世的影响</a:t>
            </a:r>
            <a:endParaRPr lang="zh-CN" altLang="en-US" sz="4000" noProof="0" dirty="0">
              <a:ln>
                <a:noFill/>
              </a:ln>
              <a:solidFill>
                <a:schemeClr val="bg1"/>
              </a:solidFill>
              <a:effectLst>
                <a:outerShdw blurRad="50800" dist="38100" dir="5400000" algn="t" rotWithShape="0">
                  <a:schemeClr val="tx1">
                    <a:alpha val="88000"/>
                  </a:schemeClr>
                </a:outerShdw>
              </a:effectLst>
              <a:uLnTx/>
              <a:uFillTx/>
              <a:latin typeface="汉仪中秀体简" panose="00020600040101010101" pitchFamily="18" charset="-122"/>
              <a:ea typeface="汉仪中秀体简" panose="00020600040101010101" pitchFamily="18" charset="-122"/>
              <a:cs typeface="+mn-ea"/>
              <a:sym typeface="+mn-lt"/>
            </a:endParaRPr>
          </a:p>
        </p:txBody>
      </p:sp>
      <p:sp>
        <p:nvSpPr>
          <p:cNvPr id="7" name="TextBox 30">
            <a:extLst>
              <a:ext uri="{FF2B5EF4-FFF2-40B4-BE49-F238E27FC236}">
                <a16:creationId xmlns:a16="http://schemas.microsoft.com/office/drawing/2014/main" id="{521B59BA-AD8B-1622-24DC-FA20C0A40FC0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8514522" y="5443941"/>
            <a:ext cx="6676613" cy="12017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190"/>
              </a:lnSpc>
            </a:pPr>
            <a:r>
              <a:rPr lang="en-US" altLang="zh-CN" sz="2400" dirty="0">
                <a:solidFill>
                  <a:schemeClr val="bg1"/>
                </a:solidFill>
                <a:latin typeface="汉仪润圆-45简" panose="00020600040101010101" charset="-122"/>
                <a:ea typeface="汉仪润圆-45简" panose="00020600040101010101" charset="-122"/>
                <a:cs typeface="思源黑体" panose="020B0500000000000000" charset="-122"/>
                <a:sym typeface="思源黑体" panose="020B0500000000000000" charset="-122"/>
              </a:rPr>
              <a:t>《</a:t>
            </a:r>
            <a:r>
              <a:rPr lang="zh-CN" altLang="en-US" sz="2400" dirty="0">
                <a:solidFill>
                  <a:schemeClr val="bg1"/>
                </a:solidFill>
                <a:latin typeface="汉仪润圆-45简" panose="00020600040101010101" charset="-122"/>
                <a:ea typeface="汉仪润圆-45简" panose="00020600040101010101" charset="-122"/>
                <a:cs typeface="思源黑体" panose="020B0500000000000000" charset="-122"/>
                <a:sym typeface="思源黑体" panose="020B0500000000000000" charset="-122"/>
              </a:rPr>
              <a:t>博物志</a:t>
            </a:r>
            <a:r>
              <a:rPr lang="en-US" altLang="zh-CN" sz="2400" dirty="0">
                <a:solidFill>
                  <a:schemeClr val="bg1"/>
                </a:solidFill>
                <a:latin typeface="汉仪润圆-45简" panose="00020600040101010101" charset="-122"/>
                <a:ea typeface="汉仪润圆-45简" panose="00020600040101010101" charset="-122"/>
                <a:cs typeface="思源黑体" panose="020B0500000000000000" charset="-122"/>
                <a:sym typeface="思源黑体" panose="020B0500000000000000" charset="-122"/>
              </a:rPr>
              <a:t>》</a:t>
            </a:r>
            <a:r>
              <a:rPr lang="zh-CN" altLang="en-US" sz="2400" dirty="0">
                <a:solidFill>
                  <a:schemeClr val="bg1"/>
                </a:solidFill>
                <a:latin typeface="汉仪润圆-45简" panose="00020600040101010101" charset="-122"/>
                <a:ea typeface="汉仪润圆-45简" panose="00020600040101010101" charset="-122"/>
                <a:cs typeface="思源黑体" panose="020B0500000000000000" charset="-122"/>
                <a:sym typeface="思源黑体" panose="020B0500000000000000" charset="-122"/>
              </a:rPr>
              <a:t>引用了大量晋以前的古籍资料，如</a:t>
            </a:r>
            <a:r>
              <a:rPr lang="en-US" altLang="zh-CN" sz="2400" dirty="0">
                <a:solidFill>
                  <a:schemeClr val="bg1"/>
                </a:solidFill>
                <a:latin typeface="汉仪润圆-45简" panose="00020600040101010101" charset="-122"/>
                <a:ea typeface="汉仪润圆-45简" panose="00020600040101010101" charset="-122"/>
                <a:cs typeface="思源黑体" panose="020B0500000000000000" charset="-122"/>
                <a:sym typeface="思源黑体" panose="020B0500000000000000" charset="-122"/>
              </a:rPr>
              <a:t>《</a:t>
            </a:r>
            <a:r>
              <a:rPr lang="zh-CN" altLang="en-US" sz="2400" dirty="0">
                <a:solidFill>
                  <a:schemeClr val="bg1"/>
                </a:solidFill>
                <a:latin typeface="汉仪润圆-45简" panose="00020600040101010101" charset="-122"/>
                <a:ea typeface="汉仪润圆-45简" panose="00020600040101010101" charset="-122"/>
                <a:cs typeface="思源黑体" panose="020B0500000000000000" charset="-122"/>
                <a:sym typeface="思源黑体" panose="020B0500000000000000" charset="-122"/>
              </a:rPr>
              <a:t>山海经</a:t>
            </a:r>
            <a:r>
              <a:rPr lang="en-US" altLang="zh-CN" sz="2400" dirty="0">
                <a:solidFill>
                  <a:schemeClr val="bg1"/>
                </a:solidFill>
                <a:latin typeface="汉仪润圆-45简" panose="00020600040101010101" charset="-122"/>
                <a:ea typeface="汉仪润圆-45简" panose="00020600040101010101" charset="-122"/>
                <a:cs typeface="思源黑体" panose="020B0500000000000000" charset="-122"/>
                <a:sym typeface="思源黑体" panose="020B0500000000000000" charset="-122"/>
              </a:rPr>
              <a:t>》《</a:t>
            </a:r>
            <a:r>
              <a:rPr lang="zh-CN" altLang="en-US" sz="2400" dirty="0">
                <a:solidFill>
                  <a:schemeClr val="bg1"/>
                </a:solidFill>
                <a:latin typeface="汉仪润圆-45简" panose="00020600040101010101" charset="-122"/>
                <a:ea typeface="汉仪润圆-45简" panose="00020600040101010101" charset="-122"/>
                <a:cs typeface="思源黑体" panose="020B0500000000000000" charset="-122"/>
                <a:sym typeface="思源黑体" panose="020B0500000000000000" charset="-122"/>
              </a:rPr>
              <a:t>尔雅</a:t>
            </a:r>
            <a:r>
              <a:rPr lang="en-US" altLang="zh-CN" sz="2400" dirty="0">
                <a:solidFill>
                  <a:schemeClr val="bg1"/>
                </a:solidFill>
                <a:latin typeface="汉仪润圆-45简" panose="00020600040101010101" charset="-122"/>
                <a:ea typeface="汉仪润圆-45简" panose="00020600040101010101" charset="-122"/>
                <a:cs typeface="思源黑体" panose="020B0500000000000000" charset="-122"/>
                <a:sym typeface="思源黑体" panose="020B0500000000000000" charset="-122"/>
              </a:rPr>
              <a:t>》</a:t>
            </a:r>
            <a:r>
              <a:rPr lang="zh-CN" altLang="en-US" sz="2400" dirty="0">
                <a:solidFill>
                  <a:schemeClr val="bg1"/>
                </a:solidFill>
                <a:latin typeface="汉仪润圆-45简" panose="00020600040101010101" charset="-122"/>
                <a:ea typeface="汉仪润圆-45简" panose="00020600040101010101" charset="-122"/>
                <a:cs typeface="思源黑体" panose="020B0500000000000000" charset="-122"/>
                <a:sym typeface="思源黑体" panose="020B0500000000000000" charset="-122"/>
              </a:rPr>
              <a:t>等，体现了魏晋博物学知识累积的特点。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5519228-D63C-A194-0215-1FB8946934A1}"/>
              </a:ext>
            </a:extLst>
          </p:cNvPr>
          <p:cNvSpPr txBox="1"/>
          <p:nvPr/>
        </p:nvSpPr>
        <p:spPr>
          <a:xfrm>
            <a:off x="7676324" y="4403138"/>
            <a:ext cx="3200400" cy="82278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4000" dirty="0">
                <a:solidFill>
                  <a:schemeClr val="bg1"/>
                </a:solidFill>
                <a:effectLst>
                  <a:outerShdw blurRad="50800" dist="38100" dir="5400000" algn="t" rotWithShape="0">
                    <a:schemeClr val="tx1">
                      <a:alpha val="87000"/>
                    </a:schemeClr>
                  </a:outerShdw>
                </a:effectLst>
                <a:latin typeface="汉仪中秀体简" panose="00020600040101010101" pitchFamily="18" charset="-122"/>
                <a:ea typeface="汉仪中秀体简" panose="00020600040101010101" pitchFamily="18" charset="-122"/>
                <a:cs typeface="+mn-ea"/>
                <a:sym typeface="+mn-lt"/>
              </a:rPr>
              <a:t>知识的累积性</a:t>
            </a:r>
            <a:endParaRPr lang="zh-CN" altLang="en-US" sz="4000" noProof="0" dirty="0">
              <a:ln>
                <a:noFill/>
              </a:ln>
              <a:solidFill>
                <a:schemeClr val="bg1"/>
              </a:solidFill>
              <a:effectLst>
                <a:outerShdw blurRad="50800" dist="38100" dir="5400000" algn="t" rotWithShape="0">
                  <a:schemeClr val="tx1">
                    <a:alpha val="87000"/>
                  </a:schemeClr>
                </a:outerShdw>
              </a:effectLst>
              <a:uLnTx/>
              <a:uFillTx/>
              <a:latin typeface="汉仪中秀体简" panose="00020600040101010101" pitchFamily="18" charset="-122"/>
              <a:ea typeface="汉仪中秀体简" panose="00020600040101010101" pitchFamily="18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7695193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1" grpId="0"/>
      <p:bldP spid="24" grpId="0"/>
      <p:bldP spid="25" grpId="0"/>
      <p:bldP spid="7" grpId="0"/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形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55" t="30521" r="4205" b="40946"/>
          <a:stretch/>
        </p:blipFill>
        <p:spPr>
          <a:xfrm>
            <a:off x="1" y="0"/>
            <a:ext cx="18288000" cy="10332000"/>
          </a:xfrm>
          <a:prstGeom prst="rect">
            <a:avLst/>
          </a:prstGeom>
          <a:effectLst>
            <a:outerShdw dist="50800" dir="5400000" algn="ctr" rotWithShape="0">
              <a:srgbClr val="000000">
                <a:alpha val="43137"/>
              </a:srgbClr>
            </a:outerShdw>
          </a:effectLst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439FB6B9-4ABF-6DC3-C3E5-C3C5231A6480}"/>
              </a:ext>
            </a:extLst>
          </p:cNvPr>
          <p:cNvSpPr/>
          <p:nvPr/>
        </p:nvSpPr>
        <p:spPr>
          <a:xfrm>
            <a:off x="-1" y="-114300"/>
            <a:ext cx="18287999" cy="10332000"/>
          </a:xfrm>
          <a:prstGeom prst="rect">
            <a:avLst/>
          </a:prstGeom>
          <a:gradFill flip="none" rotWithShape="1">
            <a:gsLst>
              <a:gs pos="100000">
                <a:srgbClr val="C8534C"/>
              </a:gs>
              <a:gs pos="0">
                <a:srgbClr val="B03238">
                  <a:alpha val="0"/>
                </a:srgb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图形"/>
          <p:cNvSpPr txBox="1"/>
          <p:nvPr>
            <p:custDataLst>
              <p:tags r:id="rId2"/>
            </p:custDataLst>
          </p:nvPr>
        </p:nvSpPr>
        <p:spPr>
          <a:xfrm>
            <a:off x="1550671" y="1943100"/>
            <a:ext cx="2453641" cy="393192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762" h="1221">
                <a:moveTo>
                  <a:pt x="381" y="146"/>
                </a:moveTo>
                <a:cubicBezTo>
                  <a:pt x="341" y="145"/>
                  <a:pt x="305" y="160"/>
                  <a:pt x="274" y="190"/>
                </a:cubicBezTo>
                <a:cubicBezTo>
                  <a:pt x="244" y="220"/>
                  <a:pt x="220" y="269"/>
                  <a:pt x="202" y="337"/>
                </a:cubicBezTo>
                <a:cubicBezTo>
                  <a:pt x="185" y="405"/>
                  <a:pt x="176" y="494"/>
                  <a:pt x="176" y="606"/>
                </a:cubicBezTo>
                <a:cubicBezTo>
                  <a:pt x="176" y="719"/>
                  <a:pt x="185" y="810"/>
                  <a:pt x="202" y="879"/>
                </a:cubicBezTo>
                <a:cubicBezTo>
                  <a:pt x="220" y="948"/>
                  <a:pt x="244" y="998"/>
                  <a:pt x="274" y="1029"/>
                </a:cubicBezTo>
                <a:cubicBezTo>
                  <a:pt x="305" y="1060"/>
                  <a:pt x="341" y="1076"/>
                  <a:pt x="381" y="1075"/>
                </a:cubicBezTo>
                <a:cubicBezTo>
                  <a:pt x="421" y="1076"/>
                  <a:pt x="457" y="1060"/>
                  <a:pt x="488" y="1029"/>
                </a:cubicBezTo>
                <a:cubicBezTo>
                  <a:pt x="518" y="998"/>
                  <a:pt x="542" y="948"/>
                  <a:pt x="560" y="879"/>
                </a:cubicBezTo>
                <a:cubicBezTo>
                  <a:pt x="577" y="810"/>
                  <a:pt x="586" y="719"/>
                  <a:pt x="586" y="606"/>
                </a:cubicBezTo>
                <a:cubicBezTo>
                  <a:pt x="586" y="494"/>
                  <a:pt x="577" y="405"/>
                  <a:pt x="560" y="337"/>
                </a:cubicBezTo>
                <a:cubicBezTo>
                  <a:pt x="542" y="269"/>
                  <a:pt x="518" y="220"/>
                  <a:pt x="488" y="190"/>
                </a:cubicBezTo>
                <a:cubicBezTo>
                  <a:pt x="457" y="160"/>
                  <a:pt x="421" y="145"/>
                  <a:pt x="381" y="146"/>
                </a:cubicBezTo>
                <a:close/>
                <a:moveTo>
                  <a:pt x="381" y="0"/>
                </a:moveTo>
                <a:cubicBezTo>
                  <a:pt x="498" y="0"/>
                  <a:pt x="590" y="50"/>
                  <a:pt x="658" y="151"/>
                </a:cubicBezTo>
                <a:cubicBezTo>
                  <a:pt x="726" y="251"/>
                  <a:pt x="760" y="403"/>
                  <a:pt x="762" y="606"/>
                </a:cubicBezTo>
                <a:cubicBezTo>
                  <a:pt x="760" y="811"/>
                  <a:pt x="726" y="965"/>
                  <a:pt x="658" y="1067"/>
                </a:cubicBezTo>
                <a:cubicBezTo>
                  <a:pt x="590" y="1169"/>
                  <a:pt x="498" y="1221"/>
                  <a:pt x="381" y="1221"/>
                </a:cubicBezTo>
                <a:cubicBezTo>
                  <a:pt x="264" y="1221"/>
                  <a:pt x="172" y="1169"/>
                  <a:pt x="104" y="1067"/>
                </a:cubicBezTo>
                <a:cubicBezTo>
                  <a:pt x="36" y="965"/>
                  <a:pt x="1" y="811"/>
                  <a:pt x="0" y="606"/>
                </a:cubicBezTo>
                <a:cubicBezTo>
                  <a:pt x="1" y="403"/>
                  <a:pt x="36" y="251"/>
                  <a:pt x="104" y="150"/>
                </a:cubicBezTo>
                <a:cubicBezTo>
                  <a:pt x="172" y="50"/>
                  <a:pt x="264" y="0"/>
                  <a:pt x="381" y="0"/>
                </a:cubicBezTo>
                <a:close/>
              </a:path>
            </a:pathLst>
          </a:custGeom>
          <a:gradFill>
            <a:gsLst>
              <a:gs pos="53000">
                <a:schemeClr val="bg1"/>
              </a:gs>
              <a:gs pos="69000">
                <a:schemeClr val="bg1">
                  <a:alpha val="0"/>
                </a:schemeClr>
              </a:gs>
            </a:gsLst>
            <a:lin ang="5400000" scaled="0"/>
          </a:gradFill>
          <a:ln>
            <a:noFill/>
          </a:ln>
          <a:effectLst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字由点字美玲体" panose="02010600030101010101" charset="-122"/>
              <a:ea typeface="字由点字美玲体" panose="02010600030101010101" charset="-122"/>
              <a:cs typeface="阿里巴巴普惠体 Medium"/>
              <a:sym typeface="Arial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F7B6507-0FF3-24CC-C518-6E7020A1CD8C}"/>
              </a:ext>
            </a:extLst>
          </p:cNvPr>
          <p:cNvSpPr txBox="1"/>
          <p:nvPr/>
        </p:nvSpPr>
        <p:spPr>
          <a:xfrm>
            <a:off x="7086600" y="1602160"/>
            <a:ext cx="9067800" cy="58546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ctr">
              <a:lnSpc>
                <a:spcPct val="150000"/>
              </a:lnSpc>
              <a:defRPr/>
            </a:pPr>
            <a:r>
              <a:rPr lang="zh-CN" altLang="en-US" sz="8800" dirty="0">
                <a:solidFill>
                  <a:schemeClr val="bg1"/>
                </a:solidFill>
                <a:effectLst>
                  <a:outerShdw blurRad="76200" dist="50800" dir="5400000" algn="ctr" rotWithShape="0">
                    <a:srgbClr val="000000">
                      <a:alpha val="86000"/>
                    </a:srgbClr>
                  </a:outerShdw>
                  <a:reflection stA="8000" endPos="67000" dir="5400000" sy="-100000" algn="bl" rotWithShape="0"/>
                </a:effectLst>
                <a:latin typeface="方正姚体" panose="02010601030101010101" pitchFamily="2" charset="-122"/>
                <a:ea typeface="方正姚体" panose="02010601030101010101" pitchFamily="2" charset="-122"/>
                <a:cs typeface="+mn-ea"/>
                <a:sym typeface="+mn-lt"/>
              </a:rPr>
              <a:t>魏晋南北朝博物学兴盛对早期知识至上学风形成的影响</a:t>
            </a:r>
            <a:endParaRPr kumimoji="0" lang="zh-CN" altLang="en-US" sz="8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76200" dist="50800" dir="5400000" algn="ctr" rotWithShape="0">
                  <a:srgbClr val="000000">
                    <a:alpha val="86000"/>
                  </a:srgbClr>
                </a:outerShdw>
                <a:reflection stA="8000" endPos="67000" dir="5400000" sy="-100000" algn="bl" rotWithShape="0"/>
              </a:effectLst>
              <a:uLnTx/>
              <a:uFillTx/>
              <a:latin typeface="方正姚体" panose="02010601030101010101" pitchFamily="2" charset="-122"/>
              <a:ea typeface="方正姚体" panose="02010601030101010101" pitchFamily="2" charset="-122"/>
              <a:cs typeface="+mn-ea"/>
              <a:sym typeface="+mn-lt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A6D2C6A-FDB6-2856-88A7-FB875B38C8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38944" y="1943100"/>
            <a:ext cx="2326464" cy="3297107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A0652B00-E5CB-423B-4277-F51A14AB6B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955089" y="670878"/>
            <a:ext cx="2621507" cy="72548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3823974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8DAA21-7956-A664-8BFF-BD4642EBCC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6AFC9C0D-711D-B9AB-A4AB-5DF8ABCD04D0}"/>
              </a:ext>
            </a:extLst>
          </p:cNvPr>
          <p:cNvGrpSpPr/>
          <p:nvPr/>
        </p:nvGrpSpPr>
        <p:grpSpPr>
          <a:xfrm>
            <a:off x="1047099" y="2983004"/>
            <a:ext cx="16212201" cy="2706203"/>
            <a:chOff x="0" y="0"/>
            <a:chExt cx="21616268" cy="3608271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E20B6EB0-F87B-1BD0-5A07-F6F50D83D240}"/>
                </a:ext>
              </a:extLst>
            </p:cNvPr>
            <p:cNvSpPr/>
            <p:nvPr/>
          </p:nvSpPr>
          <p:spPr>
            <a:xfrm>
              <a:off x="0" y="0"/>
              <a:ext cx="21616231" cy="3608262"/>
            </a:xfrm>
            <a:custGeom>
              <a:avLst/>
              <a:gdLst/>
              <a:ahLst/>
              <a:cxnLst/>
              <a:rect l="l" t="t" r="r" b="b"/>
              <a:pathLst>
                <a:path w="21616231" h="3608262">
                  <a:moveTo>
                    <a:pt x="56235" y="0"/>
                  </a:moveTo>
                  <a:lnTo>
                    <a:pt x="21559997" y="0"/>
                  </a:lnTo>
                  <a:cubicBezTo>
                    <a:pt x="21591054" y="0"/>
                    <a:pt x="21616231" y="25177"/>
                    <a:pt x="21616231" y="56235"/>
                  </a:cubicBezTo>
                  <a:lnTo>
                    <a:pt x="21616231" y="3552027"/>
                  </a:lnTo>
                  <a:cubicBezTo>
                    <a:pt x="21616231" y="3583085"/>
                    <a:pt x="21591054" y="3608262"/>
                    <a:pt x="21559997" y="3608262"/>
                  </a:cubicBezTo>
                  <a:lnTo>
                    <a:pt x="56235" y="3608262"/>
                  </a:lnTo>
                  <a:cubicBezTo>
                    <a:pt x="25177" y="3608262"/>
                    <a:pt x="0" y="3583085"/>
                    <a:pt x="0" y="3552027"/>
                  </a:cubicBezTo>
                  <a:lnTo>
                    <a:pt x="0" y="56235"/>
                  </a:lnTo>
                  <a:cubicBezTo>
                    <a:pt x="0" y="25177"/>
                    <a:pt x="25177" y="0"/>
                    <a:pt x="56235" y="0"/>
                  </a:cubicBezTo>
                  <a:close/>
                </a:path>
              </a:pathLst>
            </a:custGeom>
            <a:blipFill>
              <a:blip r:embed="rId4"/>
              <a:stretch>
                <a:fillRect t="-514598" b="-285652"/>
              </a:stretch>
            </a:blipFill>
          </p:spPr>
        </p:sp>
      </p:grpSp>
      <p:sp>
        <p:nvSpPr>
          <p:cNvPr id="13" name="矩形 12">
            <a:extLst>
              <a:ext uri="{FF2B5EF4-FFF2-40B4-BE49-F238E27FC236}">
                <a16:creationId xmlns:a16="http://schemas.microsoft.com/office/drawing/2014/main" id="{14D8E578-D066-E9E0-3076-4360E6E1E807}"/>
              </a:ext>
            </a:extLst>
          </p:cNvPr>
          <p:cNvSpPr/>
          <p:nvPr/>
        </p:nvSpPr>
        <p:spPr>
          <a:xfrm>
            <a:off x="1047099" y="2955988"/>
            <a:ext cx="16250301" cy="2715213"/>
          </a:xfrm>
          <a:prstGeom prst="rect">
            <a:avLst/>
          </a:prstGeom>
          <a:gradFill>
            <a:gsLst>
              <a:gs pos="0">
                <a:srgbClr val="963B13">
                  <a:alpha val="0"/>
                </a:srgbClr>
              </a:gs>
              <a:gs pos="100000">
                <a:srgbClr val="B01F24">
                  <a:alpha val="64000"/>
                </a:srgbClr>
              </a:gs>
            </a:gsLst>
            <a:lin ang="16200000" scaled="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454E2F5D-EA8B-D1CE-6EBC-3ABA3B1CB12B}"/>
              </a:ext>
            </a:extLst>
          </p:cNvPr>
          <p:cNvGrpSpPr/>
          <p:nvPr/>
        </p:nvGrpSpPr>
        <p:grpSpPr>
          <a:xfrm>
            <a:off x="1674113" y="3882540"/>
            <a:ext cx="14939773" cy="4918560"/>
            <a:chOff x="0" y="0"/>
            <a:chExt cx="3934755" cy="1303899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C3F349D6-756F-2DCA-345E-D2F6FD2AB881}"/>
                </a:ext>
              </a:extLst>
            </p:cNvPr>
            <p:cNvSpPr/>
            <p:nvPr/>
          </p:nvSpPr>
          <p:spPr>
            <a:xfrm>
              <a:off x="0" y="0"/>
              <a:ext cx="3934755" cy="1303899"/>
            </a:xfrm>
            <a:custGeom>
              <a:avLst/>
              <a:gdLst/>
              <a:ahLst/>
              <a:cxnLst/>
              <a:rect l="l" t="t" r="r" b="b"/>
              <a:pathLst>
                <a:path w="3934755" h="1303899">
                  <a:moveTo>
                    <a:pt x="6737" y="0"/>
                  </a:moveTo>
                  <a:lnTo>
                    <a:pt x="3928018" y="0"/>
                  </a:lnTo>
                  <a:cubicBezTo>
                    <a:pt x="3929805" y="0"/>
                    <a:pt x="3931519" y="710"/>
                    <a:pt x="3932782" y="1973"/>
                  </a:cubicBezTo>
                  <a:cubicBezTo>
                    <a:pt x="3934046" y="3237"/>
                    <a:pt x="3934755" y="4950"/>
                    <a:pt x="3934755" y="6737"/>
                  </a:cubicBezTo>
                  <a:lnTo>
                    <a:pt x="3934755" y="1297163"/>
                  </a:lnTo>
                  <a:cubicBezTo>
                    <a:pt x="3934755" y="1300883"/>
                    <a:pt x="3931739" y="1303899"/>
                    <a:pt x="3928018" y="1303899"/>
                  </a:cubicBezTo>
                  <a:lnTo>
                    <a:pt x="6737" y="1303899"/>
                  </a:lnTo>
                  <a:cubicBezTo>
                    <a:pt x="3016" y="1303899"/>
                    <a:pt x="0" y="1300883"/>
                    <a:pt x="0" y="1297163"/>
                  </a:cubicBezTo>
                  <a:lnTo>
                    <a:pt x="0" y="6737"/>
                  </a:lnTo>
                  <a:cubicBezTo>
                    <a:pt x="0" y="3016"/>
                    <a:pt x="3016" y="0"/>
                    <a:pt x="6737" y="0"/>
                  </a:cubicBezTo>
                  <a:close/>
                </a:path>
              </a:pathLst>
            </a:custGeom>
            <a:solidFill>
              <a:srgbClr val="FFFFFF"/>
            </a:solidFill>
            <a:ln w="9525" cap="sq">
              <a:solidFill>
                <a:srgbClr val="702D22"/>
              </a:solidFill>
              <a:prstDash val="solid"/>
              <a:miter/>
            </a:ln>
          </p:spPr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8EA3C210-03F0-3B9D-DC62-706A18263BA5}"/>
                </a:ext>
              </a:extLst>
            </p:cNvPr>
            <p:cNvSpPr txBox="1"/>
            <p:nvPr/>
          </p:nvSpPr>
          <p:spPr>
            <a:xfrm>
              <a:off x="0" y="-38100"/>
              <a:ext cx="3934755" cy="134199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>
            <a:extLst>
              <a:ext uri="{FF2B5EF4-FFF2-40B4-BE49-F238E27FC236}">
                <a16:creationId xmlns:a16="http://schemas.microsoft.com/office/drawing/2014/main" id="{F25C8563-0AA2-D6BB-B99E-CF4F4E80D2B8}"/>
              </a:ext>
            </a:extLst>
          </p:cNvPr>
          <p:cNvGrpSpPr/>
          <p:nvPr/>
        </p:nvGrpSpPr>
        <p:grpSpPr>
          <a:xfrm rot="-10800000">
            <a:off x="-167005" y="10002520"/>
            <a:ext cx="18564860" cy="349885"/>
            <a:chOff x="0" y="0"/>
            <a:chExt cx="4889562" cy="70851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85A2B0D4-51DB-AB1E-2EBD-2AA4319E8601}"/>
                </a:ext>
              </a:extLst>
            </p:cNvPr>
            <p:cNvSpPr/>
            <p:nvPr/>
          </p:nvSpPr>
          <p:spPr>
            <a:xfrm>
              <a:off x="0" y="0"/>
              <a:ext cx="4889562" cy="70851"/>
            </a:xfrm>
            <a:custGeom>
              <a:avLst/>
              <a:gdLst/>
              <a:ahLst/>
              <a:cxnLst/>
              <a:rect l="l" t="t" r="r" b="b"/>
              <a:pathLst>
                <a:path w="4889562" h="70851">
                  <a:moveTo>
                    <a:pt x="0" y="0"/>
                  </a:moveTo>
                  <a:lnTo>
                    <a:pt x="4889562" y="0"/>
                  </a:lnTo>
                  <a:lnTo>
                    <a:pt x="4889562" y="70851"/>
                  </a:lnTo>
                  <a:lnTo>
                    <a:pt x="0" y="70851"/>
                  </a:lnTo>
                  <a:close/>
                </a:path>
              </a:pathLst>
            </a:custGeom>
            <a:gradFill rotWithShape="1">
              <a:gsLst>
                <a:gs pos="0">
                  <a:srgbClr val="AD2121">
                    <a:alpha val="57000"/>
                  </a:srgbClr>
                </a:gs>
                <a:gs pos="100000">
                  <a:srgbClr val="B01F24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3F0D233C-8CEB-A552-D7E3-89878D13BB1B}"/>
                </a:ext>
              </a:extLst>
            </p:cNvPr>
            <p:cNvSpPr txBox="1"/>
            <p:nvPr/>
          </p:nvSpPr>
          <p:spPr>
            <a:xfrm>
              <a:off x="0" y="-38100"/>
              <a:ext cx="4889562" cy="1089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Freeform 10">
            <a:extLst>
              <a:ext uri="{FF2B5EF4-FFF2-40B4-BE49-F238E27FC236}">
                <a16:creationId xmlns:a16="http://schemas.microsoft.com/office/drawing/2014/main" id="{86EC7CCD-BBC5-BA7C-C02C-F9327F87B8B9}"/>
              </a:ext>
            </a:extLst>
          </p:cNvPr>
          <p:cNvSpPr/>
          <p:nvPr/>
        </p:nvSpPr>
        <p:spPr>
          <a:xfrm>
            <a:off x="14776279" y="1028700"/>
            <a:ext cx="2622411" cy="724479"/>
          </a:xfrm>
          <a:custGeom>
            <a:avLst/>
            <a:gdLst/>
            <a:ahLst/>
            <a:cxnLst/>
            <a:rect l="l" t="t" r="r" b="b"/>
            <a:pathLst>
              <a:path w="2622411" h="724479">
                <a:moveTo>
                  <a:pt x="0" y="0"/>
                </a:moveTo>
                <a:lnTo>
                  <a:pt x="2622411" y="0"/>
                </a:lnTo>
                <a:lnTo>
                  <a:pt x="2622411" y="724479"/>
                </a:lnTo>
                <a:lnTo>
                  <a:pt x="0" y="72447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95E82729-9473-C3FE-9261-12441F625D9C}"/>
              </a:ext>
            </a:extLst>
          </p:cNvPr>
          <p:cNvSpPr txBox="1"/>
          <p:nvPr/>
        </p:nvSpPr>
        <p:spPr>
          <a:xfrm>
            <a:off x="1206639" y="876301"/>
            <a:ext cx="9524650" cy="9229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8400"/>
              </a:lnSpc>
              <a:spcBef>
                <a:spcPct val="0"/>
              </a:spcBef>
            </a:pPr>
            <a:r>
              <a:rPr lang="zh-CN" altLang="en-US" sz="6000" dirty="0">
                <a:solidFill>
                  <a:srgbClr val="B01F24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汉仪雅酷黑-85J" panose="00020600040101010101" charset="-122"/>
                <a:sym typeface="字由点字美玲体" panose="00020600040101000101" charset="-122"/>
              </a:rPr>
              <a:t>知识至上学风的形成</a:t>
            </a:r>
          </a:p>
        </p:txBody>
      </p:sp>
      <p:sp>
        <p:nvSpPr>
          <p:cNvPr id="20" name="AutoShape 20">
            <a:extLst>
              <a:ext uri="{FF2B5EF4-FFF2-40B4-BE49-F238E27FC236}">
                <a16:creationId xmlns:a16="http://schemas.microsoft.com/office/drawing/2014/main" id="{C61E4B6C-9CF3-4E54-8389-A81F1F41DE9F}"/>
              </a:ext>
            </a:extLst>
          </p:cNvPr>
          <p:cNvSpPr/>
          <p:nvPr/>
        </p:nvSpPr>
        <p:spPr>
          <a:xfrm>
            <a:off x="8229599" y="1485900"/>
            <a:ext cx="5867051" cy="19050"/>
          </a:xfrm>
          <a:prstGeom prst="line">
            <a:avLst/>
          </a:prstGeom>
          <a:ln w="38100" cap="flat">
            <a:solidFill>
              <a:srgbClr val="B01F24">
                <a:alpha val="62745"/>
              </a:srgbClr>
            </a:solidFill>
            <a:prstDash val="solid"/>
            <a:headEnd type="oval" w="lg" len="lg"/>
            <a:tailEnd type="none" w="sm" len="sm"/>
          </a:ln>
        </p:spPr>
      </p:sp>
      <p:sp>
        <p:nvSpPr>
          <p:cNvPr id="14" name="TextBox 12">
            <a:extLst>
              <a:ext uri="{FF2B5EF4-FFF2-40B4-BE49-F238E27FC236}">
                <a16:creationId xmlns:a16="http://schemas.microsoft.com/office/drawing/2014/main" id="{C2446D3C-2FE2-25F5-1177-B2EDCCA128DA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2218915" y="4529177"/>
            <a:ext cx="13868570" cy="5907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040"/>
              </a:lnSpc>
              <a:spcBef>
                <a:spcPct val="0"/>
              </a:spcBef>
            </a:pPr>
            <a:r>
              <a:rPr lang="zh-CN" altLang="en-US" sz="3600" dirty="0">
                <a:solidFill>
                  <a:srgbClr val="A20000"/>
                </a:solidFill>
                <a:latin typeface="汉仪雅酷黑-85J" panose="00020600040101010101" charset="-122"/>
                <a:ea typeface="汉仪雅酷黑-85J" panose="00020600040101010101" charset="-122"/>
                <a:cs typeface="字由点字美玲体" panose="00020600040101000101" charset="-122"/>
                <a:sym typeface="字由点字美玲体" panose="00020600040101000101" charset="-122"/>
              </a:rPr>
              <a:t>知识至上学风的形成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F67E89F4-67DA-6DEF-D5A4-8C38F548FE79}"/>
              </a:ext>
            </a:extLst>
          </p:cNvPr>
          <p:cNvSpPr txBox="1"/>
          <p:nvPr/>
        </p:nvSpPr>
        <p:spPr>
          <a:xfrm>
            <a:off x="3733800" y="6057684"/>
            <a:ext cx="11201400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457200" algn="just">
              <a:buNone/>
            </a:pPr>
            <a:r>
              <a:rPr lang="zh-CN" altLang="en-US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魏晋南北朝时期，博物学的兴盛推动了知识至上学风的形成。博物学家对各种知识的广泛收集和系统整理，体现了对知识的重视和追求。</a:t>
            </a:r>
            <a:endParaRPr lang="zh-CN" altLang="en-US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Normal" panose="020B0400000000000000" charset="-122"/>
              <a:ea typeface="思源黑体 Normal" panose="020B0400000000000000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29236766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47099" y="2983004"/>
            <a:ext cx="16212201" cy="2706203"/>
            <a:chOff x="0" y="0"/>
            <a:chExt cx="21616268" cy="360827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616231" cy="3608262"/>
            </a:xfrm>
            <a:custGeom>
              <a:avLst/>
              <a:gdLst/>
              <a:ahLst/>
              <a:cxnLst/>
              <a:rect l="l" t="t" r="r" b="b"/>
              <a:pathLst>
                <a:path w="21616231" h="3608262">
                  <a:moveTo>
                    <a:pt x="56235" y="0"/>
                  </a:moveTo>
                  <a:lnTo>
                    <a:pt x="21559997" y="0"/>
                  </a:lnTo>
                  <a:cubicBezTo>
                    <a:pt x="21591054" y="0"/>
                    <a:pt x="21616231" y="25177"/>
                    <a:pt x="21616231" y="56235"/>
                  </a:cubicBezTo>
                  <a:lnTo>
                    <a:pt x="21616231" y="3552027"/>
                  </a:lnTo>
                  <a:cubicBezTo>
                    <a:pt x="21616231" y="3583085"/>
                    <a:pt x="21591054" y="3608262"/>
                    <a:pt x="21559997" y="3608262"/>
                  </a:cubicBezTo>
                  <a:lnTo>
                    <a:pt x="56235" y="3608262"/>
                  </a:lnTo>
                  <a:cubicBezTo>
                    <a:pt x="25177" y="3608262"/>
                    <a:pt x="0" y="3583085"/>
                    <a:pt x="0" y="3552027"/>
                  </a:cubicBezTo>
                  <a:lnTo>
                    <a:pt x="0" y="56235"/>
                  </a:lnTo>
                  <a:cubicBezTo>
                    <a:pt x="0" y="25177"/>
                    <a:pt x="25177" y="0"/>
                    <a:pt x="56235" y="0"/>
                  </a:cubicBezTo>
                  <a:close/>
                </a:path>
              </a:pathLst>
            </a:custGeom>
            <a:blipFill>
              <a:blip r:embed="rId4"/>
              <a:stretch>
                <a:fillRect t="-514598" b="-285652"/>
              </a:stretch>
            </a:blipFill>
          </p:spPr>
        </p:sp>
      </p:grpSp>
      <p:sp>
        <p:nvSpPr>
          <p:cNvPr id="13" name="矩形 12"/>
          <p:cNvSpPr/>
          <p:nvPr/>
        </p:nvSpPr>
        <p:spPr>
          <a:xfrm>
            <a:off x="1047099" y="2955988"/>
            <a:ext cx="16250301" cy="2715213"/>
          </a:xfrm>
          <a:prstGeom prst="rect">
            <a:avLst/>
          </a:prstGeom>
          <a:gradFill>
            <a:gsLst>
              <a:gs pos="0">
                <a:srgbClr val="963B13">
                  <a:alpha val="0"/>
                </a:srgbClr>
              </a:gs>
              <a:gs pos="100000">
                <a:srgbClr val="B01F24">
                  <a:alpha val="64000"/>
                </a:srgbClr>
              </a:gs>
            </a:gsLst>
            <a:lin ang="16200000" scaled="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" name="Group 4"/>
          <p:cNvGrpSpPr/>
          <p:nvPr/>
        </p:nvGrpSpPr>
        <p:grpSpPr>
          <a:xfrm>
            <a:off x="1674113" y="3882540"/>
            <a:ext cx="14939773" cy="4918560"/>
            <a:chOff x="0" y="0"/>
            <a:chExt cx="3934755" cy="1303899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934755" cy="1303899"/>
            </a:xfrm>
            <a:custGeom>
              <a:avLst/>
              <a:gdLst/>
              <a:ahLst/>
              <a:cxnLst/>
              <a:rect l="l" t="t" r="r" b="b"/>
              <a:pathLst>
                <a:path w="3934755" h="1303899">
                  <a:moveTo>
                    <a:pt x="6737" y="0"/>
                  </a:moveTo>
                  <a:lnTo>
                    <a:pt x="3928018" y="0"/>
                  </a:lnTo>
                  <a:cubicBezTo>
                    <a:pt x="3929805" y="0"/>
                    <a:pt x="3931519" y="710"/>
                    <a:pt x="3932782" y="1973"/>
                  </a:cubicBezTo>
                  <a:cubicBezTo>
                    <a:pt x="3934046" y="3237"/>
                    <a:pt x="3934755" y="4950"/>
                    <a:pt x="3934755" y="6737"/>
                  </a:cubicBezTo>
                  <a:lnTo>
                    <a:pt x="3934755" y="1297163"/>
                  </a:lnTo>
                  <a:cubicBezTo>
                    <a:pt x="3934755" y="1300883"/>
                    <a:pt x="3931739" y="1303899"/>
                    <a:pt x="3928018" y="1303899"/>
                  </a:cubicBezTo>
                  <a:lnTo>
                    <a:pt x="6737" y="1303899"/>
                  </a:lnTo>
                  <a:cubicBezTo>
                    <a:pt x="3016" y="1303899"/>
                    <a:pt x="0" y="1300883"/>
                    <a:pt x="0" y="1297163"/>
                  </a:cubicBezTo>
                  <a:lnTo>
                    <a:pt x="0" y="6737"/>
                  </a:lnTo>
                  <a:cubicBezTo>
                    <a:pt x="0" y="3016"/>
                    <a:pt x="3016" y="0"/>
                    <a:pt x="6737" y="0"/>
                  </a:cubicBezTo>
                  <a:close/>
                </a:path>
              </a:pathLst>
            </a:custGeom>
            <a:solidFill>
              <a:srgbClr val="FFFFFF"/>
            </a:solidFill>
            <a:ln w="9525" cap="sq">
              <a:solidFill>
                <a:srgbClr val="702D22"/>
              </a:solidFill>
              <a:prstDash val="solid"/>
              <a:miter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3934755" cy="134199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 rot="-10800000">
            <a:off x="-167005" y="10002520"/>
            <a:ext cx="18564860" cy="349885"/>
            <a:chOff x="0" y="0"/>
            <a:chExt cx="4889562" cy="70851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889562" cy="70851"/>
            </a:xfrm>
            <a:custGeom>
              <a:avLst/>
              <a:gdLst/>
              <a:ahLst/>
              <a:cxnLst/>
              <a:rect l="l" t="t" r="r" b="b"/>
              <a:pathLst>
                <a:path w="4889562" h="70851">
                  <a:moveTo>
                    <a:pt x="0" y="0"/>
                  </a:moveTo>
                  <a:lnTo>
                    <a:pt x="4889562" y="0"/>
                  </a:lnTo>
                  <a:lnTo>
                    <a:pt x="4889562" y="70851"/>
                  </a:lnTo>
                  <a:lnTo>
                    <a:pt x="0" y="70851"/>
                  </a:lnTo>
                  <a:close/>
                </a:path>
              </a:pathLst>
            </a:custGeom>
            <a:gradFill rotWithShape="1">
              <a:gsLst>
                <a:gs pos="0">
                  <a:srgbClr val="AD2121">
                    <a:alpha val="57000"/>
                  </a:srgbClr>
                </a:gs>
                <a:gs pos="100000">
                  <a:srgbClr val="B01F24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4889562" cy="1089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4776279" y="1028700"/>
            <a:ext cx="2622411" cy="724479"/>
          </a:xfrm>
          <a:custGeom>
            <a:avLst/>
            <a:gdLst/>
            <a:ahLst/>
            <a:cxnLst/>
            <a:rect l="l" t="t" r="r" b="b"/>
            <a:pathLst>
              <a:path w="2622411" h="724479">
                <a:moveTo>
                  <a:pt x="0" y="0"/>
                </a:moveTo>
                <a:lnTo>
                  <a:pt x="2622411" y="0"/>
                </a:lnTo>
                <a:lnTo>
                  <a:pt x="2622411" y="724479"/>
                </a:lnTo>
                <a:lnTo>
                  <a:pt x="0" y="72447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206638" y="876301"/>
            <a:ext cx="6413361" cy="9229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8400"/>
              </a:lnSpc>
              <a:spcBef>
                <a:spcPct val="0"/>
              </a:spcBef>
            </a:pPr>
            <a:r>
              <a:rPr lang="zh-CN" altLang="en-US" sz="6000" dirty="0">
                <a:solidFill>
                  <a:srgbClr val="B01F24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汉仪雅酷黑-85J" panose="00020600040101010101" charset="-122"/>
                <a:sym typeface="字由点字美玲体" panose="00020600040101000101" charset="-122"/>
              </a:rPr>
              <a:t>以</a:t>
            </a:r>
            <a:r>
              <a:rPr lang="en-US" altLang="zh-CN" sz="6000" dirty="0">
                <a:solidFill>
                  <a:srgbClr val="B01F24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汉仪雅酷黑-85J" panose="00020600040101010101" charset="-122"/>
                <a:sym typeface="字由点字美玲体" panose="00020600040101000101" charset="-122"/>
              </a:rPr>
              <a:t>《</a:t>
            </a:r>
            <a:r>
              <a:rPr lang="zh-CN" altLang="en-US" sz="6000" dirty="0">
                <a:solidFill>
                  <a:srgbClr val="B01F24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汉仪雅酷黑-85J" panose="00020600040101010101" charset="-122"/>
                <a:sym typeface="字由点字美玲体" panose="00020600040101000101" charset="-122"/>
              </a:rPr>
              <a:t>博物志</a:t>
            </a:r>
            <a:r>
              <a:rPr lang="en-US" altLang="zh-CN" sz="6000" dirty="0">
                <a:solidFill>
                  <a:srgbClr val="B01F24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汉仪雅酷黑-85J" panose="00020600040101010101" charset="-122"/>
                <a:sym typeface="字由点字美玲体" panose="00020600040101000101" charset="-122"/>
              </a:rPr>
              <a:t>》</a:t>
            </a:r>
            <a:r>
              <a:rPr lang="zh-CN" altLang="en-US" sz="6000" dirty="0">
                <a:solidFill>
                  <a:srgbClr val="B01F24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汉仪雅酷黑-85J" panose="00020600040101010101" charset="-122"/>
                <a:sym typeface="字由点字美玲体" panose="00020600040101000101" charset="-122"/>
              </a:rPr>
              <a:t>为例</a:t>
            </a:r>
          </a:p>
        </p:txBody>
      </p:sp>
      <p:sp>
        <p:nvSpPr>
          <p:cNvPr id="20" name="AutoShape 20"/>
          <p:cNvSpPr/>
          <p:nvPr/>
        </p:nvSpPr>
        <p:spPr>
          <a:xfrm>
            <a:off x="7683289" y="1492122"/>
            <a:ext cx="6413362" cy="12827"/>
          </a:xfrm>
          <a:prstGeom prst="line">
            <a:avLst/>
          </a:prstGeom>
          <a:ln w="38100" cap="flat">
            <a:solidFill>
              <a:srgbClr val="B01F24">
                <a:alpha val="62745"/>
              </a:srgbClr>
            </a:solidFill>
            <a:prstDash val="solid"/>
            <a:headEnd type="oval" w="lg" len="lg"/>
            <a:tailEnd type="none" w="sm" len="sm"/>
          </a:ln>
        </p:spPr>
      </p:sp>
      <p:sp>
        <p:nvSpPr>
          <p:cNvPr id="21" name="TextBox 12"/>
          <p:cNvSpPr txBox="1"/>
          <p:nvPr>
            <p:custDataLst>
              <p:tags r:id="rId1"/>
            </p:custDataLst>
          </p:nvPr>
        </p:nvSpPr>
        <p:spPr>
          <a:xfrm>
            <a:off x="2239770" y="4351705"/>
            <a:ext cx="13868570" cy="1207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040"/>
              </a:lnSpc>
              <a:spcBef>
                <a:spcPct val="0"/>
              </a:spcBef>
            </a:pPr>
            <a:r>
              <a:rPr lang="en-US" altLang="zh-CN" sz="2800" dirty="0">
                <a:solidFill>
                  <a:srgbClr val="A20000"/>
                </a:solidFill>
                <a:latin typeface="汉仪雅酷黑-85J" panose="00020600040101010101" charset="-122"/>
                <a:ea typeface="汉仪雅酷黑-85J" panose="00020600040101010101" charset="-122"/>
                <a:cs typeface="字由点字美玲体" panose="00020600040101000101" charset="-122"/>
                <a:sym typeface="字由点字美玲体" panose="00020600040101000101" charset="-122"/>
              </a:rPr>
              <a:t>《</a:t>
            </a:r>
            <a:r>
              <a:rPr lang="zh-CN" altLang="en-US" sz="2800" dirty="0">
                <a:solidFill>
                  <a:srgbClr val="A20000"/>
                </a:solidFill>
                <a:latin typeface="汉仪雅酷黑-85J" panose="00020600040101010101" charset="-122"/>
                <a:ea typeface="汉仪雅酷黑-85J" panose="00020600040101010101" charset="-122"/>
                <a:cs typeface="字由点字美玲体" panose="00020600040101000101" charset="-122"/>
                <a:sym typeface="字由点字美玲体" panose="00020600040101000101" charset="-122"/>
              </a:rPr>
              <a:t>博物志</a:t>
            </a:r>
            <a:r>
              <a:rPr lang="en-US" altLang="zh-CN" sz="2800" dirty="0">
                <a:solidFill>
                  <a:srgbClr val="A20000"/>
                </a:solidFill>
                <a:latin typeface="汉仪雅酷黑-85J" panose="00020600040101010101" charset="-122"/>
                <a:ea typeface="汉仪雅酷黑-85J" panose="00020600040101010101" charset="-122"/>
                <a:cs typeface="字由点字美玲体" panose="00020600040101000101" charset="-122"/>
                <a:sym typeface="字由点字美玲体" panose="00020600040101000101" charset="-122"/>
              </a:rPr>
              <a:t>》</a:t>
            </a:r>
            <a:r>
              <a:rPr lang="zh-CN" altLang="en-US" sz="2800" dirty="0">
                <a:solidFill>
                  <a:srgbClr val="A20000"/>
                </a:solidFill>
                <a:latin typeface="汉仪雅酷黑-85J" panose="00020600040101010101" charset="-122"/>
                <a:ea typeface="汉仪雅酷黑-85J" panose="00020600040101010101" charset="-122"/>
                <a:cs typeface="字由点字美玲体" panose="00020600040101000101" charset="-122"/>
                <a:sym typeface="字由点字美玲体" panose="00020600040101000101" charset="-122"/>
              </a:rPr>
              <a:t>作为魏晋博物学的代表为知识至上学风的形成提供了重要的范例。张华“博物洽闻，世无与比”的治学态度，也体现了当时知识至上学风的特点。</a:t>
            </a:r>
          </a:p>
        </p:txBody>
      </p:sp>
      <p:sp>
        <p:nvSpPr>
          <p:cNvPr id="12" name="矩形: 圆角 11"/>
          <p:cNvSpPr/>
          <p:nvPr/>
        </p:nvSpPr>
        <p:spPr>
          <a:xfrm>
            <a:off x="4621805" y="5916709"/>
            <a:ext cx="3720192" cy="85022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B03238"/>
              </a:gs>
              <a:gs pos="50000">
                <a:srgbClr val="A73332"/>
              </a:gs>
              <a:gs pos="100000">
                <a:srgbClr val="C8534C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kern="100" dirty="0">
                <a:ea typeface="等线" panose="02010600030101010101" pitchFamily="2" charset="-122"/>
                <a:cs typeface="Times New Roman" panose="02020503050405090304" pitchFamily="18" charset="0"/>
              </a:rPr>
              <a:t>内容的广泛性</a:t>
            </a:r>
            <a:endParaRPr lang="zh-CN" altLang="en-US" sz="2800" dirty="0"/>
          </a:p>
        </p:txBody>
      </p:sp>
      <p:sp>
        <p:nvSpPr>
          <p:cNvPr id="40" name="矩形: 圆角 39"/>
          <p:cNvSpPr/>
          <p:nvPr/>
        </p:nvSpPr>
        <p:spPr>
          <a:xfrm>
            <a:off x="9946005" y="5916709"/>
            <a:ext cx="3720192" cy="85022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B03238"/>
              </a:gs>
              <a:gs pos="50000">
                <a:srgbClr val="A73332"/>
              </a:gs>
              <a:gs pos="100000">
                <a:srgbClr val="C8534C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kern="100" dirty="0">
                <a:effectLst/>
                <a:ea typeface="等线" panose="02010600030101010101" pitchFamily="2" charset="-122"/>
                <a:cs typeface="Times New Roman" panose="02020503050405090304" pitchFamily="18" charset="0"/>
              </a:rPr>
              <a:t>知识的累积性</a:t>
            </a:r>
            <a:endParaRPr lang="zh-CN" altLang="en-US" sz="2800" dirty="0"/>
          </a:p>
        </p:txBody>
      </p:sp>
      <p:sp>
        <p:nvSpPr>
          <p:cNvPr id="42" name="矩形: 圆角 41"/>
          <p:cNvSpPr/>
          <p:nvPr/>
        </p:nvSpPr>
        <p:spPr>
          <a:xfrm>
            <a:off x="4621805" y="7622646"/>
            <a:ext cx="3720192" cy="85022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B03238"/>
              </a:gs>
              <a:gs pos="50000">
                <a:srgbClr val="A73332"/>
              </a:gs>
              <a:gs pos="100000">
                <a:srgbClr val="C8534C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kern="100" dirty="0">
                <a:effectLst/>
                <a:ea typeface="等线" panose="02010600030101010101" pitchFamily="2" charset="-122"/>
                <a:cs typeface="Times New Roman" panose="02020503050405090304" pitchFamily="18" charset="0"/>
              </a:rPr>
              <a:t>学术态度</a:t>
            </a:r>
            <a:endParaRPr lang="zh-CN" altLang="en-US" sz="2800" dirty="0"/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F0FE50AC-C112-33D4-DF1B-02F4EF950E4D}"/>
              </a:ext>
            </a:extLst>
          </p:cNvPr>
          <p:cNvSpPr/>
          <p:nvPr/>
        </p:nvSpPr>
        <p:spPr>
          <a:xfrm>
            <a:off x="9949072" y="7622646"/>
            <a:ext cx="3720192" cy="85022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B03238"/>
              </a:gs>
              <a:gs pos="50000">
                <a:srgbClr val="A73332"/>
              </a:gs>
              <a:gs pos="100000">
                <a:srgbClr val="C8534C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kern="100" dirty="0">
                <a:effectLst/>
                <a:ea typeface="等线" panose="02010600030101010101" pitchFamily="2" charset="-122"/>
                <a:cs typeface="Times New Roman" panose="02020503050405090304" pitchFamily="18" charset="0"/>
              </a:rPr>
              <a:t>知识的传播</a:t>
            </a:r>
            <a:endParaRPr lang="zh-CN" altLang="en-US" sz="2800" dirty="0"/>
          </a:p>
        </p:txBody>
      </p:sp>
    </p:spTree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>
            <p:custDataLst>
              <p:tags r:id="rId1"/>
            </p:custDataLst>
          </p:nvPr>
        </p:nvGrpSpPr>
        <p:grpSpPr>
          <a:xfrm>
            <a:off x="9144000" y="2776309"/>
            <a:ext cx="931104" cy="931104"/>
            <a:chOff x="0" y="0"/>
            <a:chExt cx="1241472" cy="1241472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1241472" cy="1241472"/>
              <a:chOff x="0" y="0"/>
              <a:chExt cx="812800" cy="812800"/>
            </a:xfrm>
          </p:grpSpPr>
          <p:sp>
            <p:nvSpPr>
              <p:cNvPr id="4" name="Freeform 4"/>
              <p:cNvSpPr/>
              <p:nvPr>
                <p:custDataLst>
                  <p:tags r:id="rId16"/>
                </p:custDataLst>
              </p:nvPr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963B13">
                      <a:alpha val="100000"/>
                    </a:srgbClr>
                  </a:gs>
                  <a:gs pos="100000">
                    <a:srgbClr val="B01F24">
                      <a:alpha val="100000"/>
                    </a:srgbClr>
                  </a:gs>
                </a:gsLst>
                <a:lin ang="0"/>
              </a:gradFill>
              <a:ln cap="sq">
                <a:noFill/>
                <a:prstDash val="solid"/>
                <a:miter/>
              </a:ln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26104" tIns="26104" rIns="26104" bIns="26104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sp>
          <p:nvSpPr>
            <p:cNvPr id="6" name="TextBox 6"/>
            <p:cNvSpPr txBox="1"/>
            <p:nvPr>
              <p:custDataLst>
                <p:tags r:id="rId15"/>
              </p:custDataLst>
            </p:nvPr>
          </p:nvSpPr>
          <p:spPr>
            <a:xfrm>
              <a:off x="304378" y="108447"/>
              <a:ext cx="636101" cy="9516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570"/>
                </a:lnSpc>
              </a:pPr>
              <a:r>
                <a:rPr lang="en-US" sz="3095" b="1">
                  <a:solidFill>
                    <a:srgbClr val="FFFFFF"/>
                  </a:solidFill>
                  <a:latin typeface="汉仪雅酷黑-85J" panose="00020600040101010101" charset="-122"/>
                  <a:ea typeface="汉仪雅酷黑-85J" panose="00020600040101010101" charset="-122"/>
                  <a:cs typeface="思源黑体 Bold" panose="020B0800000000000000" charset="-122"/>
                  <a:sym typeface="思源黑体 Bold" panose="020B0800000000000000" charset="-122"/>
                </a:rPr>
                <a:t>1</a:t>
              </a:r>
            </a:p>
          </p:txBody>
        </p:sp>
      </p:grpSp>
      <p:grpSp>
        <p:nvGrpSpPr>
          <p:cNvPr id="7" name="Group 7"/>
          <p:cNvGrpSpPr/>
          <p:nvPr>
            <p:custDataLst>
              <p:tags r:id="rId2"/>
            </p:custDataLst>
          </p:nvPr>
        </p:nvGrpSpPr>
        <p:grpSpPr>
          <a:xfrm>
            <a:off x="9144000" y="4524434"/>
            <a:ext cx="931104" cy="931104"/>
            <a:chOff x="0" y="0"/>
            <a:chExt cx="1241472" cy="1241472"/>
          </a:xfrm>
        </p:grpSpPr>
        <p:grpSp>
          <p:nvGrpSpPr>
            <p:cNvPr id="8" name="Group 8"/>
            <p:cNvGrpSpPr/>
            <p:nvPr/>
          </p:nvGrpSpPr>
          <p:grpSpPr>
            <a:xfrm>
              <a:off x="0" y="0"/>
              <a:ext cx="1241472" cy="1241472"/>
              <a:chOff x="0" y="0"/>
              <a:chExt cx="812800" cy="812800"/>
            </a:xfrm>
          </p:grpSpPr>
          <p:sp>
            <p:nvSpPr>
              <p:cNvPr id="9" name="Freeform 9"/>
              <p:cNvSpPr/>
              <p:nvPr>
                <p:custDataLst>
                  <p:tags r:id="rId14"/>
                </p:custDataLst>
              </p:nvPr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963B13">
                      <a:alpha val="100000"/>
                    </a:srgbClr>
                  </a:gs>
                  <a:gs pos="100000">
                    <a:srgbClr val="B01F24">
                      <a:alpha val="100000"/>
                    </a:srgbClr>
                  </a:gs>
                </a:gsLst>
                <a:lin ang="0"/>
              </a:gradFill>
              <a:ln cap="sq">
                <a:noFill/>
                <a:prstDash val="solid"/>
                <a:miter/>
              </a:ln>
            </p:spPr>
          </p:sp>
          <p:sp>
            <p:nvSpPr>
              <p:cNvPr id="10" name="TextBox 10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26104" tIns="26104" rIns="26104" bIns="26104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sp>
          <p:nvSpPr>
            <p:cNvPr id="11" name="TextBox 11"/>
            <p:cNvSpPr txBox="1"/>
            <p:nvPr>
              <p:custDataLst>
                <p:tags r:id="rId13"/>
              </p:custDataLst>
            </p:nvPr>
          </p:nvSpPr>
          <p:spPr>
            <a:xfrm>
              <a:off x="302685" y="77966"/>
              <a:ext cx="636101" cy="9516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570"/>
                </a:lnSpc>
              </a:pPr>
              <a:r>
                <a:rPr lang="en-US" sz="3095" b="1">
                  <a:solidFill>
                    <a:srgbClr val="FFFFFF"/>
                  </a:solidFill>
                  <a:latin typeface="汉仪雅酷黑-85J" panose="00020600040101010101" charset="-122"/>
                  <a:ea typeface="汉仪雅酷黑-85J" panose="00020600040101010101" charset="-122"/>
                  <a:cs typeface="思源黑体 Bold" panose="020B0800000000000000" charset="-122"/>
                  <a:sym typeface="思源黑体 Bold" panose="020B0800000000000000" charset="-122"/>
                </a:rPr>
                <a:t>2</a:t>
              </a:r>
            </a:p>
          </p:txBody>
        </p:sp>
      </p:grpSp>
      <p:grpSp>
        <p:nvGrpSpPr>
          <p:cNvPr id="12" name="Group 12"/>
          <p:cNvGrpSpPr/>
          <p:nvPr>
            <p:custDataLst>
              <p:tags r:id="rId3"/>
            </p:custDataLst>
          </p:nvPr>
        </p:nvGrpSpPr>
        <p:grpSpPr>
          <a:xfrm>
            <a:off x="9144000" y="6259431"/>
            <a:ext cx="931104" cy="931104"/>
            <a:chOff x="0" y="0"/>
            <a:chExt cx="1241472" cy="1241472"/>
          </a:xfrm>
        </p:grpSpPr>
        <p:grpSp>
          <p:nvGrpSpPr>
            <p:cNvPr id="13" name="Group 13"/>
            <p:cNvGrpSpPr/>
            <p:nvPr/>
          </p:nvGrpSpPr>
          <p:grpSpPr>
            <a:xfrm>
              <a:off x="0" y="0"/>
              <a:ext cx="1241472" cy="1241472"/>
              <a:chOff x="0" y="0"/>
              <a:chExt cx="812800" cy="812800"/>
            </a:xfrm>
          </p:grpSpPr>
          <p:sp>
            <p:nvSpPr>
              <p:cNvPr id="14" name="Freeform 14"/>
              <p:cNvSpPr/>
              <p:nvPr>
                <p:custDataLst>
                  <p:tags r:id="rId12"/>
                </p:custDataLst>
              </p:nvPr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963B13">
                      <a:alpha val="100000"/>
                    </a:srgbClr>
                  </a:gs>
                  <a:gs pos="100000">
                    <a:srgbClr val="B01F24">
                      <a:alpha val="100000"/>
                    </a:srgbClr>
                  </a:gs>
                </a:gsLst>
                <a:lin ang="0"/>
              </a:gradFill>
              <a:ln cap="sq">
                <a:noFill/>
                <a:prstDash val="solid"/>
                <a:miter/>
              </a:ln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26104" tIns="26104" rIns="26104" bIns="26104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sp>
          <p:nvSpPr>
            <p:cNvPr id="16" name="TextBox 16"/>
            <p:cNvSpPr txBox="1"/>
            <p:nvPr>
              <p:custDataLst>
                <p:tags r:id="rId11"/>
              </p:custDataLst>
            </p:nvPr>
          </p:nvSpPr>
          <p:spPr>
            <a:xfrm>
              <a:off x="302685" y="75427"/>
              <a:ext cx="636101" cy="9516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570"/>
                </a:lnSpc>
              </a:pPr>
              <a:r>
                <a:rPr lang="en-US" sz="3095" b="1">
                  <a:solidFill>
                    <a:srgbClr val="FFFFFF"/>
                  </a:solidFill>
                  <a:latin typeface="汉仪雅酷黑-85J" panose="00020600040101010101" charset="-122"/>
                  <a:ea typeface="汉仪雅酷黑-85J" panose="00020600040101010101" charset="-122"/>
                  <a:cs typeface="思源黑体 Bold" panose="020B0800000000000000" charset="-122"/>
                  <a:sym typeface="思源黑体 Bold" panose="020B0800000000000000" charset="-122"/>
                </a:rPr>
                <a:t>3</a:t>
              </a:r>
            </a:p>
          </p:txBody>
        </p:sp>
      </p:grpSp>
      <p:grpSp>
        <p:nvGrpSpPr>
          <p:cNvPr id="17" name="Group 17"/>
          <p:cNvGrpSpPr/>
          <p:nvPr>
            <p:custDataLst>
              <p:tags r:id="rId4"/>
            </p:custDataLst>
          </p:nvPr>
        </p:nvGrpSpPr>
        <p:grpSpPr>
          <a:xfrm>
            <a:off x="9144000" y="7889712"/>
            <a:ext cx="931104" cy="931104"/>
            <a:chOff x="0" y="0"/>
            <a:chExt cx="1241472" cy="1241472"/>
          </a:xfrm>
        </p:grpSpPr>
        <p:grpSp>
          <p:nvGrpSpPr>
            <p:cNvPr id="18" name="Group 18"/>
            <p:cNvGrpSpPr/>
            <p:nvPr/>
          </p:nvGrpSpPr>
          <p:grpSpPr>
            <a:xfrm>
              <a:off x="0" y="0"/>
              <a:ext cx="1241472" cy="1241472"/>
              <a:chOff x="0" y="0"/>
              <a:chExt cx="812800" cy="812800"/>
            </a:xfrm>
          </p:grpSpPr>
          <p:sp>
            <p:nvSpPr>
              <p:cNvPr id="19" name="Freeform 19"/>
              <p:cNvSpPr/>
              <p:nvPr>
                <p:custDataLst>
                  <p:tags r:id="rId10"/>
                </p:custDataLst>
              </p:nvPr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963B13">
                      <a:alpha val="100000"/>
                    </a:srgbClr>
                  </a:gs>
                  <a:gs pos="100000">
                    <a:srgbClr val="B01F24">
                      <a:alpha val="100000"/>
                    </a:srgbClr>
                  </a:gs>
                </a:gsLst>
                <a:lin ang="0"/>
              </a:gradFill>
              <a:ln cap="sq">
                <a:noFill/>
                <a:prstDash val="solid"/>
                <a:miter/>
              </a:ln>
            </p:spPr>
          </p:sp>
          <p:sp>
            <p:nvSpPr>
              <p:cNvPr id="20" name="TextBox 20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26104" tIns="26104" rIns="26104" bIns="26104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sp>
          <p:nvSpPr>
            <p:cNvPr id="21" name="TextBox 21"/>
            <p:cNvSpPr txBox="1"/>
            <p:nvPr>
              <p:custDataLst>
                <p:tags r:id="rId9"/>
              </p:custDataLst>
            </p:nvPr>
          </p:nvSpPr>
          <p:spPr>
            <a:xfrm>
              <a:off x="304378" y="52566"/>
              <a:ext cx="636101" cy="9516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570"/>
                </a:lnSpc>
              </a:pPr>
              <a:r>
                <a:rPr lang="en-US" sz="3095" b="1">
                  <a:solidFill>
                    <a:srgbClr val="FFFFFF"/>
                  </a:solidFill>
                  <a:latin typeface="汉仪雅酷黑-85J" panose="00020600040101010101" charset="-122"/>
                  <a:ea typeface="汉仪雅酷黑-85J" panose="00020600040101010101" charset="-122"/>
                  <a:cs typeface="思源黑体 Bold" panose="020B0800000000000000" charset="-122"/>
                  <a:sym typeface="思源黑体 Bold" panose="020B0800000000000000" charset="-122"/>
                </a:rPr>
                <a:t>4</a:t>
              </a:r>
            </a:p>
          </p:txBody>
        </p:sp>
      </p:grpSp>
      <p:sp>
        <p:nvSpPr>
          <p:cNvPr id="22" name="AutoShape 22"/>
          <p:cNvSpPr/>
          <p:nvPr/>
        </p:nvSpPr>
        <p:spPr>
          <a:xfrm flipH="1">
            <a:off x="8117671" y="2594296"/>
            <a:ext cx="19050" cy="6927045"/>
          </a:xfrm>
          <a:prstGeom prst="line">
            <a:avLst/>
          </a:prstGeom>
          <a:ln w="38100" cap="flat">
            <a:solidFill>
              <a:srgbClr val="B01F2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3" name="AutoShape 23"/>
          <p:cNvSpPr/>
          <p:nvPr/>
        </p:nvSpPr>
        <p:spPr>
          <a:xfrm>
            <a:off x="8136721" y="1504950"/>
            <a:ext cx="5959929" cy="0"/>
          </a:xfrm>
          <a:prstGeom prst="line">
            <a:avLst/>
          </a:prstGeom>
          <a:ln w="38100" cap="flat">
            <a:solidFill>
              <a:srgbClr val="B02025">
                <a:alpha val="62745"/>
              </a:srgbClr>
            </a:solidFill>
            <a:prstDash val="solid"/>
            <a:headEnd type="oval" w="lg" len="lg"/>
            <a:tailEnd type="none" w="sm" len="sm"/>
          </a:ln>
        </p:spPr>
      </p:sp>
      <p:sp>
        <p:nvSpPr>
          <p:cNvPr id="27" name="Freeform 27"/>
          <p:cNvSpPr/>
          <p:nvPr/>
        </p:nvSpPr>
        <p:spPr>
          <a:xfrm>
            <a:off x="1451274" y="2594296"/>
            <a:ext cx="5140642" cy="6326603"/>
          </a:xfrm>
          <a:custGeom>
            <a:avLst/>
            <a:gdLst/>
            <a:ahLst/>
            <a:cxnLst/>
            <a:rect l="l" t="t" r="r" b="b"/>
            <a:pathLst>
              <a:path w="5140642" h="6326603">
                <a:moveTo>
                  <a:pt x="0" y="0"/>
                </a:moveTo>
                <a:lnTo>
                  <a:pt x="5140642" y="0"/>
                </a:lnTo>
                <a:lnTo>
                  <a:pt x="5140642" y="6326604"/>
                </a:lnTo>
                <a:lnTo>
                  <a:pt x="0" y="6326604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t="-5705" b="-16176"/>
            </a:stretch>
          </a:blipFill>
        </p:spPr>
      </p:sp>
      <p:sp>
        <p:nvSpPr>
          <p:cNvPr id="28" name="TextBox 28"/>
          <p:cNvSpPr txBox="1"/>
          <p:nvPr>
            <p:custDataLst>
              <p:tags r:id="rId5"/>
            </p:custDataLst>
          </p:nvPr>
        </p:nvSpPr>
        <p:spPr>
          <a:xfrm>
            <a:off x="10668793" y="2933050"/>
            <a:ext cx="6676613" cy="15969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190"/>
              </a:lnSpc>
              <a:buClrTx/>
              <a:buSzTx/>
              <a:buFontTx/>
            </a:pPr>
            <a:r>
              <a:rPr lang="zh-CN" altLang="en-US" sz="2800" b="1" dirty="0">
                <a:solidFill>
                  <a:srgbClr val="545454"/>
                </a:solidFill>
                <a:latin typeface="汉仪润圆-45简" panose="00020600040101010101" charset="-122"/>
                <a:ea typeface="汉仪润圆-45简" panose="00020600040101010101" charset="-122"/>
                <a:cs typeface="思源黑体" panose="020B0500000000000000" charset="-122"/>
                <a:sym typeface="思源黑体" panose="020B0500000000000000" charset="-122"/>
              </a:rPr>
              <a:t>聚书风气</a:t>
            </a:r>
            <a:endParaRPr lang="en-US" altLang="zh-CN" sz="2800" b="1" dirty="0">
              <a:solidFill>
                <a:srgbClr val="545454"/>
              </a:solidFill>
              <a:latin typeface="汉仪润圆-45简" panose="00020600040101010101" charset="-122"/>
              <a:ea typeface="汉仪润圆-45简" panose="00020600040101010101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just">
              <a:lnSpc>
                <a:spcPts val="3190"/>
              </a:lnSpc>
              <a:buClrTx/>
              <a:buSzTx/>
              <a:buFontTx/>
            </a:pPr>
            <a:r>
              <a:rPr lang="zh-CN" altLang="en-US" sz="1900" dirty="0">
                <a:solidFill>
                  <a:srgbClr val="545454"/>
                </a:solidFill>
                <a:latin typeface="汉仪润圆-45简" panose="00020600040101010101" charset="-122"/>
                <a:ea typeface="汉仪润圆-45简" panose="00020600040101010101" charset="-122"/>
                <a:cs typeface="思源黑体" panose="020B0500000000000000" charset="-122"/>
                <a:sym typeface="思源黑体" panose="020B0500000000000000" charset="-122"/>
              </a:rPr>
              <a:t>南朝社会流行聚书风气，官私聚书活动频繁。东晋孝武帝太元年间大规模征集图书，梁代国家藏书达</a:t>
            </a:r>
            <a:r>
              <a:rPr lang="en-US" altLang="zh-CN" sz="1900" dirty="0">
                <a:solidFill>
                  <a:srgbClr val="545454"/>
                </a:solidFill>
                <a:latin typeface="汉仪润圆-45简" panose="00020600040101010101" charset="-122"/>
                <a:ea typeface="汉仪润圆-45简" panose="00020600040101010101" charset="-122"/>
                <a:cs typeface="思源黑体" panose="020B0500000000000000" charset="-122"/>
                <a:sym typeface="思源黑体" panose="020B0500000000000000" charset="-122"/>
              </a:rPr>
              <a:t>2.3</a:t>
            </a:r>
            <a:r>
              <a:rPr lang="zh-CN" altLang="en-US" sz="1900" dirty="0">
                <a:solidFill>
                  <a:srgbClr val="545454"/>
                </a:solidFill>
                <a:latin typeface="汉仪润圆-45简" panose="00020600040101010101" charset="-122"/>
                <a:ea typeface="汉仪润圆-45简" panose="00020600040101010101" charset="-122"/>
                <a:cs typeface="思源黑体" panose="020B0500000000000000" charset="-122"/>
                <a:sym typeface="思源黑体" panose="020B0500000000000000" charset="-122"/>
              </a:rPr>
              <a:t>万卷，分类编目更趋系统化。</a:t>
            </a:r>
            <a:endParaRPr lang="en-US" sz="1900" dirty="0">
              <a:solidFill>
                <a:srgbClr val="545454"/>
              </a:solidFill>
              <a:latin typeface="汉仪润圆-45简" panose="00020600040101010101" charset="-122"/>
              <a:ea typeface="汉仪润圆-45简" panose="00020600040101010101" charset="-122"/>
              <a:cs typeface="思源黑体" panose="020B0500000000000000" charset="-122"/>
              <a:sym typeface="思源黑体" panose="020B0500000000000000" charset="-122"/>
            </a:endParaRPr>
          </a:p>
        </p:txBody>
      </p:sp>
      <p:sp>
        <p:nvSpPr>
          <p:cNvPr id="29" name="TextBox 29"/>
          <p:cNvSpPr txBox="1"/>
          <p:nvPr>
            <p:custDataLst>
              <p:tags r:id="rId6"/>
            </p:custDataLst>
          </p:nvPr>
        </p:nvSpPr>
        <p:spPr>
          <a:xfrm>
            <a:off x="10592803" y="4684065"/>
            <a:ext cx="6676613" cy="15969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190"/>
              </a:lnSpc>
              <a:buClrTx/>
              <a:buSzTx/>
              <a:buFontTx/>
            </a:pPr>
            <a:r>
              <a:rPr lang="zh-CN" altLang="en-US" sz="2800" b="1" dirty="0">
                <a:solidFill>
                  <a:srgbClr val="545454"/>
                </a:solidFill>
                <a:latin typeface="汉仪润圆-45简" panose="00020600040101010101" charset="-122"/>
                <a:ea typeface="汉仪润圆-45简" panose="00020600040101010101" charset="-122"/>
                <a:cs typeface="思源黑体" panose="020B0500000000000000" charset="-122"/>
                <a:sym typeface="思源黑体" panose="020B0500000000000000" charset="-122"/>
              </a:rPr>
              <a:t>知识崇拜</a:t>
            </a:r>
            <a:endParaRPr lang="en-US" altLang="zh-CN" sz="2800" b="1" dirty="0">
              <a:solidFill>
                <a:srgbClr val="545454"/>
              </a:solidFill>
              <a:latin typeface="汉仪润圆-45简" panose="00020600040101010101" charset="-122"/>
              <a:ea typeface="汉仪润圆-45简" panose="00020600040101010101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just">
              <a:lnSpc>
                <a:spcPts val="3190"/>
              </a:lnSpc>
              <a:buClrTx/>
              <a:buSzTx/>
              <a:buFontTx/>
            </a:pPr>
            <a:r>
              <a:rPr lang="zh-CN" altLang="en-US" sz="1900" dirty="0">
                <a:solidFill>
                  <a:srgbClr val="545454"/>
                </a:solidFill>
                <a:latin typeface="汉仪润圆-45简" panose="00020600040101010101" charset="-122"/>
                <a:ea typeface="汉仪润圆-45简" panose="00020600040101010101" charset="-122"/>
                <a:cs typeface="思源黑体" panose="020B0500000000000000" charset="-122"/>
                <a:sym typeface="思源黑体" panose="020B0500000000000000" charset="-122"/>
              </a:rPr>
              <a:t>南朝社会普遍将知识的广博性视为个人修养与学术能力的标志，甚至士人的称谓（如“学府”“书橱”）也反映了对知识储备的推崇。</a:t>
            </a:r>
            <a:endParaRPr lang="en-US" sz="1900" dirty="0">
              <a:solidFill>
                <a:srgbClr val="545454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</p:txBody>
      </p:sp>
      <p:sp>
        <p:nvSpPr>
          <p:cNvPr id="30" name="TextBox 30"/>
          <p:cNvSpPr txBox="1"/>
          <p:nvPr>
            <p:custDataLst>
              <p:tags r:id="rId7"/>
            </p:custDataLst>
          </p:nvPr>
        </p:nvSpPr>
        <p:spPr>
          <a:xfrm>
            <a:off x="10582687" y="6419097"/>
            <a:ext cx="6676613" cy="11865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190"/>
              </a:lnSpc>
              <a:buClrTx/>
              <a:buSzTx/>
              <a:buFontTx/>
            </a:pPr>
            <a:r>
              <a:rPr lang="zh-CN" altLang="en-US" sz="2800" b="1" dirty="0">
                <a:solidFill>
                  <a:srgbClr val="545454"/>
                </a:solidFill>
                <a:latin typeface="汉仪润圆-45简" panose="00020600040101010101" charset="-122"/>
                <a:ea typeface="汉仪润圆-45简" panose="00020600040101010101" charset="-122"/>
                <a:cs typeface="思源黑体" panose="020B0500000000000000" charset="-122"/>
                <a:sym typeface="思源黑体" panose="020B0500000000000000" charset="-122"/>
              </a:rPr>
              <a:t>学术分工</a:t>
            </a:r>
            <a:endParaRPr lang="en-US" altLang="zh-CN" sz="2800" b="1" dirty="0">
              <a:solidFill>
                <a:srgbClr val="545454"/>
              </a:solidFill>
              <a:latin typeface="汉仪润圆-45简" panose="00020600040101010101" charset="-122"/>
              <a:ea typeface="汉仪润圆-45简" panose="00020600040101010101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just">
              <a:lnSpc>
                <a:spcPts val="3190"/>
              </a:lnSpc>
              <a:buClrTx/>
              <a:buSzTx/>
              <a:buFontTx/>
            </a:pPr>
            <a:r>
              <a:rPr lang="zh-CN" altLang="en-US" sz="1900" dirty="0">
                <a:solidFill>
                  <a:srgbClr val="545454"/>
                </a:solidFill>
                <a:latin typeface="汉仪润圆-45简" panose="00020600040101010101" charset="-122"/>
                <a:ea typeface="汉仪润圆-45简" panose="00020600040101010101" charset="-122"/>
                <a:cs typeface="思源黑体" panose="020B0500000000000000" charset="-122"/>
                <a:sym typeface="思源黑体" panose="020B0500000000000000" charset="-122"/>
              </a:rPr>
              <a:t>学术分工细化，如陆澄专注于地理书整理，王僧孺专研谱牒学，张缅精于史籍校注。</a:t>
            </a:r>
            <a:endParaRPr lang="en-US" sz="1900" dirty="0">
              <a:solidFill>
                <a:srgbClr val="545454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</p:txBody>
      </p:sp>
      <p:sp>
        <p:nvSpPr>
          <p:cNvPr id="31" name="TextBox 31"/>
          <p:cNvSpPr txBox="1"/>
          <p:nvPr>
            <p:custDataLst>
              <p:tags r:id="rId8"/>
            </p:custDataLst>
          </p:nvPr>
        </p:nvSpPr>
        <p:spPr>
          <a:xfrm>
            <a:off x="10592803" y="8005875"/>
            <a:ext cx="6676613" cy="776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190"/>
              </a:lnSpc>
              <a:buClrTx/>
              <a:buSzTx/>
              <a:buFontTx/>
            </a:pPr>
            <a:r>
              <a:rPr lang="zh-CN" altLang="en-US" sz="2800" b="1" dirty="0">
                <a:solidFill>
                  <a:srgbClr val="545454"/>
                </a:solidFill>
                <a:latin typeface="汉仪润圆-45简" panose="00020600040101010101" charset="-122"/>
                <a:ea typeface="汉仪润圆-45简" panose="00020600040101010101" charset="-122"/>
                <a:cs typeface="思源黑体" panose="020B0500000000000000" charset="-122"/>
                <a:sym typeface="思源黑体" panose="020B0500000000000000" charset="-122"/>
              </a:rPr>
              <a:t>知识传播</a:t>
            </a:r>
            <a:endParaRPr lang="en-US" altLang="zh-CN" sz="2800" b="1" dirty="0">
              <a:solidFill>
                <a:srgbClr val="545454"/>
              </a:solidFill>
              <a:latin typeface="汉仪润圆-45简" panose="00020600040101010101" charset="-122"/>
              <a:ea typeface="汉仪润圆-45简" panose="00020600040101010101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just">
              <a:lnSpc>
                <a:spcPts val="3190"/>
              </a:lnSpc>
              <a:buClrTx/>
              <a:buSzTx/>
              <a:buFontTx/>
            </a:pPr>
            <a:r>
              <a:rPr lang="zh-CN" altLang="en-US" sz="1900" dirty="0">
                <a:solidFill>
                  <a:srgbClr val="545454"/>
                </a:solidFill>
                <a:latin typeface="汉仪润圆-45简" panose="00020600040101010101" charset="-122"/>
                <a:ea typeface="汉仪润圆-45简" panose="00020600040101010101" charset="-122"/>
                <a:cs typeface="思源黑体" panose="020B0500000000000000" charset="-122"/>
                <a:sym typeface="思源黑体" panose="020B0500000000000000" charset="-122"/>
              </a:rPr>
              <a:t>通过聚书、校书、编制目录等方式，知识得以广泛传播和积累。</a:t>
            </a:r>
            <a:endParaRPr lang="en-US" sz="1900" dirty="0">
              <a:solidFill>
                <a:srgbClr val="545454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1028700" y="904875"/>
            <a:ext cx="6950518" cy="9229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8400"/>
              </a:lnSpc>
              <a:spcBef>
                <a:spcPct val="0"/>
              </a:spcBef>
            </a:pPr>
            <a:r>
              <a:rPr lang="zh-CN" altLang="en-US" sz="6000" dirty="0">
                <a:solidFill>
                  <a:srgbClr val="B01F24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汉仪雅酷黑-85J" panose="00020600040101010101" charset="-122"/>
                <a:sym typeface="字由点字美玲体" panose="00020600040101000101" charset="-122"/>
              </a:rPr>
              <a:t>知识至上学风的表现</a:t>
            </a:r>
          </a:p>
        </p:txBody>
      </p:sp>
      <p:sp>
        <p:nvSpPr>
          <p:cNvPr id="33" name="Freeform 33"/>
          <p:cNvSpPr/>
          <p:nvPr/>
        </p:nvSpPr>
        <p:spPr>
          <a:xfrm>
            <a:off x="14776279" y="1028700"/>
            <a:ext cx="2622411" cy="724479"/>
          </a:xfrm>
          <a:custGeom>
            <a:avLst/>
            <a:gdLst/>
            <a:ahLst/>
            <a:cxnLst/>
            <a:rect l="l" t="t" r="r" b="b"/>
            <a:pathLst>
              <a:path w="2622411" h="724479">
                <a:moveTo>
                  <a:pt x="0" y="0"/>
                </a:moveTo>
                <a:lnTo>
                  <a:pt x="2622411" y="0"/>
                </a:lnTo>
                <a:lnTo>
                  <a:pt x="2622411" y="724479"/>
                </a:lnTo>
                <a:lnTo>
                  <a:pt x="0" y="724479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/>
            </a:stretch>
          </a:blipFill>
        </p:spPr>
      </p:sp>
      <p:grpSp>
        <p:nvGrpSpPr>
          <p:cNvPr id="36" name="Group 7"/>
          <p:cNvGrpSpPr/>
          <p:nvPr/>
        </p:nvGrpSpPr>
        <p:grpSpPr>
          <a:xfrm rot="-10800000">
            <a:off x="-167005" y="10002520"/>
            <a:ext cx="18564860" cy="370205"/>
            <a:chOff x="0" y="0"/>
            <a:chExt cx="4889562" cy="70851"/>
          </a:xfrm>
        </p:grpSpPr>
        <p:sp>
          <p:nvSpPr>
            <p:cNvPr id="37" name="Freeform 8"/>
            <p:cNvSpPr/>
            <p:nvPr/>
          </p:nvSpPr>
          <p:spPr>
            <a:xfrm>
              <a:off x="0" y="0"/>
              <a:ext cx="4889562" cy="70851"/>
            </a:xfrm>
            <a:custGeom>
              <a:avLst/>
              <a:gdLst/>
              <a:ahLst/>
              <a:cxnLst/>
              <a:rect l="l" t="t" r="r" b="b"/>
              <a:pathLst>
                <a:path w="4889562" h="70851">
                  <a:moveTo>
                    <a:pt x="0" y="0"/>
                  </a:moveTo>
                  <a:lnTo>
                    <a:pt x="4889562" y="0"/>
                  </a:lnTo>
                  <a:lnTo>
                    <a:pt x="4889562" y="70851"/>
                  </a:lnTo>
                  <a:lnTo>
                    <a:pt x="0" y="70851"/>
                  </a:lnTo>
                  <a:close/>
                </a:path>
              </a:pathLst>
            </a:custGeom>
            <a:gradFill rotWithShape="1">
              <a:gsLst>
                <a:gs pos="0">
                  <a:srgbClr val="AD2121">
                    <a:alpha val="57000"/>
                  </a:srgbClr>
                </a:gs>
                <a:gs pos="100000">
                  <a:srgbClr val="B01F24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38" name="TextBox 9"/>
            <p:cNvSpPr txBox="1"/>
            <p:nvPr/>
          </p:nvSpPr>
          <p:spPr>
            <a:xfrm>
              <a:off x="0" y="-38100"/>
              <a:ext cx="4889562" cy="1089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</p:spTree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 rot="10800000" flipH="1">
            <a:off x="0" y="-31115"/>
            <a:ext cx="18363565" cy="8390255"/>
            <a:chOff x="0" y="0"/>
            <a:chExt cx="3045065" cy="162051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045065" cy="1620513"/>
            </a:xfrm>
            <a:prstGeom prst="round1Rect">
              <a:avLst/>
            </a:prstGeom>
            <a:blipFill rotWithShape="0">
              <a:blip r:embed="rId2"/>
              <a:stretch>
                <a:fillRect t="-106000" b="-77000"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 rot="10800000" flipH="1">
            <a:off x="-240030" y="-85091"/>
            <a:ext cx="18909030" cy="8782685"/>
            <a:chOff x="494503" y="-627372"/>
            <a:chExt cx="4949092" cy="2793078"/>
          </a:xfrm>
        </p:grpSpPr>
        <p:sp>
          <p:nvSpPr>
            <p:cNvPr id="8" name="Freeform 8"/>
            <p:cNvSpPr/>
            <p:nvPr/>
          </p:nvSpPr>
          <p:spPr>
            <a:xfrm>
              <a:off x="557879" y="-627372"/>
              <a:ext cx="4885716" cy="2754872"/>
            </a:xfrm>
            <a:prstGeom prst="round1Rect">
              <a:avLst/>
            </a:prstGeom>
            <a:solidFill>
              <a:srgbClr val="703333">
                <a:alpha val="46667"/>
              </a:srgbClr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494503" y="-627298"/>
              <a:ext cx="4865479" cy="2793004"/>
            </a:xfrm>
            <a:prstGeom prst="round1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45" name="Group 10"/>
          <p:cNvGrpSpPr/>
          <p:nvPr/>
        </p:nvGrpSpPr>
        <p:grpSpPr>
          <a:xfrm>
            <a:off x="5867638" y="6314376"/>
            <a:ext cx="3686407" cy="751573"/>
            <a:chOff x="0" y="0"/>
            <a:chExt cx="970906" cy="197945"/>
          </a:xfrm>
        </p:grpSpPr>
        <p:sp>
          <p:nvSpPr>
            <p:cNvPr id="46" name="Freeform 11"/>
            <p:cNvSpPr/>
            <p:nvPr/>
          </p:nvSpPr>
          <p:spPr>
            <a:xfrm>
              <a:off x="0" y="0"/>
              <a:ext cx="970906" cy="197945"/>
            </a:xfrm>
            <a:custGeom>
              <a:avLst/>
              <a:gdLst/>
              <a:ahLst/>
              <a:cxnLst/>
              <a:rect l="l" t="t" r="r" b="b"/>
              <a:pathLst>
                <a:path w="970906" h="197945">
                  <a:moveTo>
                    <a:pt x="98973" y="0"/>
                  </a:moveTo>
                  <a:lnTo>
                    <a:pt x="871933" y="0"/>
                  </a:lnTo>
                  <a:cubicBezTo>
                    <a:pt x="898182" y="0"/>
                    <a:pt x="923356" y="10427"/>
                    <a:pt x="941917" y="28988"/>
                  </a:cubicBezTo>
                  <a:cubicBezTo>
                    <a:pt x="960478" y="47549"/>
                    <a:pt x="970906" y="72723"/>
                    <a:pt x="970906" y="98973"/>
                  </a:cubicBezTo>
                  <a:lnTo>
                    <a:pt x="970906" y="98973"/>
                  </a:lnTo>
                  <a:cubicBezTo>
                    <a:pt x="970906" y="153634"/>
                    <a:pt x="926594" y="197945"/>
                    <a:pt x="871933" y="197945"/>
                  </a:cubicBezTo>
                  <a:lnTo>
                    <a:pt x="98973" y="197945"/>
                  </a:lnTo>
                  <a:cubicBezTo>
                    <a:pt x="72723" y="197945"/>
                    <a:pt x="47549" y="187518"/>
                    <a:pt x="28988" y="168957"/>
                  </a:cubicBezTo>
                  <a:cubicBezTo>
                    <a:pt x="10427" y="150396"/>
                    <a:pt x="0" y="125222"/>
                    <a:pt x="0" y="98973"/>
                  </a:cubicBezTo>
                  <a:lnTo>
                    <a:pt x="0" y="98973"/>
                  </a:lnTo>
                  <a:cubicBezTo>
                    <a:pt x="0" y="72723"/>
                    <a:pt x="10427" y="47549"/>
                    <a:pt x="28988" y="28988"/>
                  </a:cubicBezTo>
                  <a:cubicBezTo>
                    <a:pt x="47549" y="10427"/>
                    <a:pt x="72723" y="0"/>
                    <a:pt x="98973" y="0"/>
                  </a:cubicBezTo>
                  <a:close/>
                </a:path>
              </a:pathLst>
            </a:custGeom>
            <a:solidFill>
              <a:srgbClr val="B01F24"/>
            </a:solidFill>
          </p:spPr>
        </p:sp>
        <p:sp>
          <p:nvSpPr>
            <p:cNvPr id="47" name="TextBox 12"/>
            <p:cNvSpPr txBox="1"/>
            <p:nvPr/>
          </p:nvSpPr>
          <p:spPr>
            <a:xfrm>
              <a:off x="0" y="-38100"/>
              <a:ext cx="970906" cy="2360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810919" y="6297866"/>
            <a:ext cx="3319553" cy="751573"/>
            <a:chOff x="0" y="0"/>
            <a:chExt cx="874285" cy="19794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74285" cy="197945"/>
            </a:xfrm>
            <a:custGeom>
              <a:avLst/>
              <a:gdLst/>
              <a:ahLst/>
              <a:cxnLst/>
              <a:rect l="l" t="t" r="r" b="b"/>
              <a:pathLst>
                <a:path w="874285" h="197945">
                  <a:moveTo>
                    <a:pt x="98973" y="0"/>
                  </a:moveTo>
                  <a:lnTo>
                    <a:pt x="775313" y="0"/>
                  </a:lnTo>
                  <a:cubicBezTo>
                    <a:pt x="801562" y="0"/>
                    <a:pt x="826736" y="10427"/>
                    <a:pt x="845297" y="28988"/>
                  </a:cubicBezTo>
                  <a:cubicBezTo>
                    <a:pt x="863858" y="47549"/>
                    <a:pt x="874285" y="72723"/>
                    <a:pt x="874285" y="98973"/>
                  </a:cubicBezTo>
                  <a:lnTo>
                    <a:pt x="874285" y="98973"/>
                  </a:lnTo>
                  <a:cubicBezTo>
                    <a:pt x="874285" y="153634"/>
                    <a:pt x="829974" y="197945"/>
                    <a:pt x="775313" y="197945"/>
                  </a:cubicBezTo>
                  <a:lnTo>
                    <a:pt x="98973" y="197945"/>
                  </a:lnTo>
                  <a:cubicBezTo>
                    <a:pt x="72723" y="197945"/>
                    <a:pt x="47549" y="187518"/>
                    <a:pt x="28988" y="168957"/>
                  </a:cubicBezTo>
                  <a:cubicBezTo>
                    <a:pt x="10427" y="150396"/>
                    <a:pt x="0" y="125222"/>
                    <a:pt x="0" y="98973"/>
                  </a:cubicBezTo>
                  <a:lnTo>
                    <a:pt x="0" y="98973"/>
                  </a:lnTo>
                  <a:cubicBezTo>
                    <a:pt x="0" y="72723"/>
                    <a:pt x="10427" y="47549"/>
                    <a:pt x="28988" y="28988"/>
                  </a:cubicBezTo>
                  <a:cubicBezTo>
                    <a:pt x="47549" y="10427"/>
                    <a:pt x="72723" y="0"/>
                    <a:pt x="9897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874285" cy="2360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>
            <a:off x="2036196" y="1028700"/>
            <a:ext cx="2629592" cy="729500"/>
          </a:xfrm>
          <a:custGeom>
            <a:avLst/>
            <a:gdLst/>
            <a:ahLst/>
            <a:cxnLst/>
            <a:rect l="l" t="t" r="r" b="b"/>
            <a:pathLst>
              <a:path w="2629592" h="729500">
                <a:moveTo>
                  <a:pt x="0" y="0"/>
                </a:moveTo>
                <a:lnTo>
                  <a:pt x="2629592" y="0"/>
                </a:lnTo>
                <a:lnTo>
                  <a:pt x="2629592" y="729500"/>
                </a:lnTo>
                <a:lnTo>
                  <a:pt x="0" y="7295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19" name="Group 19"/>
          <p:cNvGrpSpPr/>
          <p:nvPr/>
        </p:nvGrpSpPr>
        <p:grpSpPr>
          <a:xfrm>
            <a:off x="8679958" y="1496034"/>
            <a:ext cx="5024603" cy="47625"/>
            <a:chOff x="0" y="0"/>
            <a:chExt cx="1323352" cy="12543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323352" cy="12543"/>
            </a:xfrm>
            <a:custGeom>
              <a:avLst/>
              <a:gdLst/>
              <a:ahLst/>
              <a:cxnLst/>
              <a:rect l="l" t="t" r="r" b="b"/>
              <a:pathLst>
                <a:path w="1323352" h="12543">
                  <a:moveTo>
                    <a:pt x="0" y="0"/>
                  </a:moveTo>
                  <a:lnTo>
                    <a:pt x="1323352" y="0"/>
                  </a:lnTo>
                  <a:lnTo>
                    <a:pt x="1323352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1323352" cy="50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2" name="Freeform 22"/>
          <p:cNvSpPr/>
          <p:nvPr/>
        </p:nvSpPr>
        <p:spPr>
          <a:xfrm>
            <a:off x="13258840" y="38024"/>
            <a:ext cx="5104725" cy="7360030"/>
          </a:xfrm>
          <a:custGeom>
            <a:avLst/>
            <a:gdLst/>
            <a:ahLst/>
            <a:cxnLst/>
            <a:rect l="l" t="t" r="r" b="b"/>
            <a:pathLst>
              <a:path w="9876711" h="7360030">
                <a:moveTo>
                  <a:pt x="0" y="0"/>
                </a:moveTo>
                <a:lnTo>
                  <a:pt x="9876710" y="0"/>
                </a:lnTo>
                <a:lnTo>
                  <a:pt x="9876710" y="7360030"/>
                </a:lnTo>
                <a:lnTo>
                  <a:pt x="0" y="73600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7000"/>
            </a:blip>
            <a:stretch>
              <a:fillRect r="-93482" b="-10575"/>
            </a:stretch>
          </a:blipFill>
        </p:spPr>
      </p:sp>
      <p:sp>
        <p:nvSpPr>
          <p:cNvPr id="24" name="TextBox 24"/>
          <p:cNvSpPr txBox="1"/>
          <p:nvPr/>
        </p:nvSpPr>
        <p:spPr>
          <a:xfrm>
            <a:off x="2036196" y="2319944"/>
            <a:ext cx="13812808" cy="2135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235"/>
              </a:lnSpc>
            </a:pPr>
            <a:r>
              <a:rPr lang="zh-CN" altLang="en-US" sz="15000" dirty="0">
                <a:solidFill>
                  <a:srgbClr val="FFFFFF"/>
                </a:solidFill>
                <a:latin typeface="汉仪雅酷黑简" panose="02010600030101010101" charset="-122"/>
                <a:ea typeface="汉仪雅酷黑简" panose="02010600030101010101" charset="-122"/>
                <a:cs typeface="汉仪雅酷黑简" panose="00020600040101010101" charset="-122"/>
                <a:sym typeface="字由点字美玲体" panose="00020600040101000101" charset="-122"/>
              </a:rPr>
              <a:t>感谢观看</a:t>
            </a:r>
            <a:endParaRPr lang="en-US" sz="15000" dirty="0">
              <a:solidFill>
                <a:srgbClr val="FFFFFF"/>
              </a:solidFill>
              <a:latin typeface="汉仪雅酷黑简" panose="02010600030101010101" charset="-122"/>
              <a:ea typeface="汉仪雅酷黑简" panose="02010600030101010101" charset="-122"/>
              <a:cs typeface="汉仪雅酷黑简" panose="00020600040101010101" charset="-122"/>
              <a:sym typeface="字由点字美玲体" panose="00020600040101000101" charset="-122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1523899" y="8724726"/>
            <a:ext cx="11136761" cy="1364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645"/>
              </a:lnSpc>
            </a:pPr>
            <a:r>
              <a:rPr lang="en-US" sz="7605" dirty="0">
                <a:solidFill>
                  <a:srgbClr val="A20000">
                    <a:alpha val="10980"/>
                  </a:srgbClr>
                </a:solidFill>
                <a:latin typeface="汉仪雅酷黑-85J" panose="00020600040101010101" charset="-122"/>
                <a:ea typeface="汉仪雅酷黑-85J" panose="00020600040101010101" charset="-122"/>
                <a:cs typeface="Alarabiya" panose="02060603050605020204"/>
                <a:sym typeface="Alarabiya" panose="02060603050605020204"/>
              </a:rPr>
              <a:t>ZHEJIANG UNIVERSITY</a:t>
            </a:r>
          </a:p>
        </p:txBody>
      </p:sp>
      <p:grpSp>
        <p:nvGrpSpPr>
          <p:cNvPr id="2" name="Group 28"/>
          <p:cNvGrpSpPr/>
          <p:nvPr/>
        </p:nvGrpSpPr>
        <p:grpSpPr>
          <a:xfrm>
            <a:off x="16667994" y="9527986"/>
            <a:ext cx="818017" cy="152400"/>
            <a:chOff x="0" y="0"/>
            <a:chExt cx="1090689" cy="203200"/>
          </a:xfrm>
        </p:grpSpPr>
        <p:grpSp>
          <p:nvGrpSpPr>
            <p:cNvPr id="3" name="Group 29"/>
            <p:cNvGrpSpPr/>
            <p:nvPr/>
          </p:nvGrpSpPr>
          <p:grpSpPr>
            <a:xfrm>
              <a:off x="0" y="0"/>
              <a:ext cx="203200" cy="203200"/>
              <a:chOff x="0" y="0"/>
              <a:chExt cx="875357" cy="875357"/>
            </a:xfrm>
          </p:grpSpPr>
          <p:sp>
            <p:nvSpPr>
              <p:cNvPr id="4" name="Freeform 30"/>
              <p:cNvSpPr/>
              <p:nvPr/>
            </p:nvSpPr>
            <p:spPr>
              <a:xfrm>
                <a:off x="0" y="0"/>
                <a:ext cx="875357" cy="875357"/>
              </a:xfrm>
              <a:custGeom>
                <a:avLst/>
                <a:gdLst/>
                <a:ahLst/>
                <a:cxnLst/>
                <a:rect l="l" t="t" r="r" b="b"/>
                <a:pathLst>
                  <a:path w="875357" h="875357">
                    <a:moveTo>
                      <a:pt x="437679" y="0"/>
                    </a:moveTo>
                    <a:cubicBezTo>
                      <a:pt x="195955" y="0"/>
                      <a:pt x="0" y="195955"/>
                      <a:pt x="0" y="437679"/>
                    </a:cubicBezTo>
                    <a:cubicBezTo>
                      <a:pt x="0" y="679402"/>
                      <a:pt x="195955" y="875357"/>
                      <a:pt x="437679" y="875357"/>
                    </a:cubicBezTo>
                    <a:cubicBezTo>
                      <a:pt x="679402" y="875357"/>
                      <a:pt x="875357" y="679402"/>
                      <a:pt x="875357" y="437679"/>
                    </a:cubicBezTo>
                    <a:cubicBezTo>
                      <a:pt x="875357" y="195955"/>
                      <a:pt x="679402" y="0"/>
                      <a:pt x="437679" y="0"/>
                    </a:cubicBezTo>
                    <a:close/>
                  </a:path>
                </a:pathLst>
              </a:custGeom>
              <a:solidFill>
                <a:srgbClr val="A20000"/>
              </a:solidFill>
            </p:spPr>
          </p:sp>
          <p:sp>
            <p:nvSpPr>
              <p:cNvPr id="38" name="TextBox 31"/>
              <p:cNvSpPr txBox="1"/>
              <p:nvPr/>
            </p:nvSpPr>
            <p:spPr>
              <a:xfrm>
                <a:off x="82065" y="43965"/>
                <a:ext cx="711228" cy="74932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grpSp>
          <p:nvGrpSpPr>
            <p:cNvPr id="39" name="Group 32"/>
            <p:cNvGrpSpPr/>
            <p:nvPr/>
          </p:nvGrpSpPr>
          <p:grpSpPr>
            <a:xfrm>
              <a:off x="443745" y="0"/>
              <a:ext cx="203200" cy="203200"/>
              <a:chOff x="0" y="0"/>
              <a:chExt cx="875357" cy="875357"/>
            </a:xfrm>
          </p:grpSpPr>
          <p:sp>
            <p:nvSpPr>
              <p:cNvPr id="40" name="Freeform 33"/>
              <p:cNvSpPr/>
              <p:nvPr/>
            </p:nvSpPr>
            <p:spPr>
              <a:xfrm>
                <a:off x="0" y="0"/>
                <a:ext cx="875357" cy="875357"/>
              </a:xfrm>
              <a:custGeom>
                <a:avLst/>
                <a:gdLst/>
                <a:ahLst/>
                <a:cxnLst/>
                <a:rect l="l" t="t" r="r" b="b"/>
                <a:pathLst>
                  <a:path w="875357" h="875357">
                    <a:moveTo>
                      <a:pt x="437679" y="0"/>
                    </a:moveTo>
                    <a:cubicBezTo>
                      <a:pt x="195955" y="0"/>
                      <a:pt x="0" y="195955"/>
                      <a:pt x="0" y="437679"/>
                    </a:cubicBezTo>
                    <a:cubicBezTo>
                      <a:pt x="0" y="679402"/>
                      <a:pt x="195955" y="875357"/>
                      <a:pt x="437679" y="875357"/>
                    </a:cubicBezTo>
                    <a:cubicBezTo>
                      <a:pt x="679402" y="875357"/>
                      <a:pt x="875357" y="679402"/>
                      <a:pt x="875357" y="437679"/>
                    </a:cubicBezTo>
                    <a:cubicBezTo>
                      <a:pt x="875357" y="195955"/>
                      <a:pt x="679402" y="0"/>
                      <a:pt x="437679" y="0"/>
                    </a:cubicBezTo>
                    <a:close/>
                  </a:path>
                </a:pathLst>
              </a:custGeom>
              <a:solidFill>
                <a:srgbClr val="A20000"/>
              </a:solidFill>
            </p:spPr>
          </p:sp>
          <p:sp>
            <p:nvSpPr>
              <p:cNvPr id="41" name="TextBox 34"/>
              <p:cNvSpPr txBox="1"/>
              <p:nvPr/>
            </p:nvSpPr>
            <p:spPr>
              <a:xfrm>
                <a:off x="82065" y="43965"/>
                <a:ext cx="711228" cy="74932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grpSp>
          <p:nvGrpSpPr>
            <p:cNvPr id="42" name="Group 35"/>
            <p:cNvGrpSpPr/>
            <p:nvPr/>
          </p:nvGrpSpPr>
          <p:grpSpPr>
            <a:xfrm>
              <a:off x="887489" y="0"/>
              <a:ext cx="203200" cy="203200"/>
              <a:chOff x="0" y="0"/>
              <a:chExt cx="875357" cy="875357"/>
            </a:xfrm>
          </p:grpSpPr>
          <p:sp>
            <p:nvSpPr>
              <p:cNvPr id="43" name="Freeform 36"/>
              <p:cNvSpPr/>
              <p:nvPr/>
            </p:nvSpPr>
            <p:spPr>
              <a:xfrm>
                <a:off x="0" y="0"/>
                <a:ext cx="875357" cy="875357"/>
              </a:xfrm>
              <a:custGeom>
                <a:avLst/>
                <a:gdLst/>
                <a:ahLst/>
                <a:cxnLst/>
                <a:rect l="l" t="t" r="r" b="b"/>
                <a:pathLst>
                  <a:path w="875357" h="875357">
                    <a:moveTo>
                      <a:pt x="437679" y="0"/>
                    </a:moveTo>
                    <a:cubicBezTo>
                      <a:pt x="195955" y="0"/>
                      <a:pt x="0" y="195955"/>
                      <a:pt x="0" y="437679"/>
                    </a:cubicBezTo>
                    <a:cubicBezTo>
                      <a:pt x="0" y="679402"/>
                      <a:pt x="195955" y="875357"/>
                      <a:pt x="437679" y="875357"/>
                    </a:cubicBezTo>
                    <a:cubicBezTo>
                      <a:pt x="679402" y="875357"/>
                      <a:pt x="875357" y="679402"/>
                      <a:pt x="875357" y="437679"/>
                    </a:cubicBezTo>
                    <a:cubicBezTo>
                      <a:pt x="875357" y="195955"/>
                      <a:pt x="679402" y="0"/>
                      <a:pt x="437679" y="0"/>
                    </a:cubicBezTo>
                    <a:close/>
                  </a:path>
                </a:pathLst>
              </a:custGeom>
              <a:solidFill>
                <a:srgbClr val="B01F24"/>
              </a:solidFill>
            </p:spPr>
          </p:sp>
          <p:sp>
            <p:nvSpPr>
              <p:cNvPr id="44" name="TextBox 37"/>
              <p:cNvSpPr txBox="1"/>
              <p:nvPr/>
            </p:nvSpPr>
            <p:spPr>
              <a:xfrm>
                <a:off x="82065" y="43965"/>
                <a:ext cx="711228" cy="74932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</p:grpSp>
      <p:sp>
        <p:nvSpPr>
          <p:cNvPr id="10" name="TextBox 23">
            <a:extLst>
              <a:ext uri="{FF2B5EF4-FFF2-40B4-BE49-F238E27FC236}">
                <a16:creationId xmlns:a16="http://schemas.microsoft.com/office/drawing/2014/main" id="{9EEE49E4-0359-B0A7-D6B1-4B6BE22AD044}"/>
              </a:ext>
            </a:extLst>
          </p:cNvPr>
          <p:cNvSpPr txBox="1"/>
          <p:nvPr/>
        </p:nvSpPr>
        <p:spPr>
          <a:xfrm>
            <a:off x="1861639" y="6401121"/>
            <a:ext cx="3319553" cy="4781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4410"/>
              </a:lnSpc>
            </a:pPr>
            <a:r>
              <a:rPr lang="en-US" dirty="0" err="1">
                <a:solidFill>
                  <a:srgbClr val="702D22"/>
                </a:solidFill>
                <a:latin typeface="汉仪雅酷黑-85J" panose="00020600040101010101" charset="-122"/>
                <a:ea typeface="汉仪雅酷黑-85J" panose="00020600040101010101" charset="-122"/>
                <a:cs typeface="汉仪雅酷黑-85J" panose="00020600040101010101" charset="-122"/>
                <a:sym typeface="字由点字美玲体" panose="00020600040101000101" charset="-122"/>
              </a:rPr>
              <a:t>汇报人</a:t>
            </a:r>
            <a:r>
              <a:rPr lang="en-US" dirty="0">
                <a:solidFill>
                  <a:srgbClr val="702D22"/>
                </a:solidFill>
                <a:latin typeface="汉仪雅酷黑-85J" panose="00020600040101010101" charset="-122"/>
                <a:ea typeface="汉仪雅酷黑-85J" panose="00020600040101010101" charset="-122"/>
                <a:cs typeface="汉仪雅酷黑-85J" panose="00020600040101010101" charset="-122"/>
                <a:sym typeface="字由点字美玲体" panose="00020600040101000101" charset="-122"/>
              </a:rPr>
              <a:t>：</a:t>
            </a:r>
            <a:r>
              <a:rPr lang="zh-CN" altLang="en-US" dirty="0">
                <a:solidFill>
                  <a:srgbClr val="702D22"/>
                </a:solidFill>
                <a:latin typeface="汉仪雅酷黑-85J" panose="00020600040101010101" charset="-122"/>
                <a:ea typeface="汉仪雅酷黑-85J" panose="00020600040101010101" charset="-122"/>
                <a:cs typeface="汉仪雅酷黑-85J" panose="00020600040101010101" charset="-122"/>
                <a:sym typeface="字由点字美玲体" panose="00020600040101000101" charset="-122"/>
              </a:rPr>
              <a:t>中国古代博物学第六组</a:t>
            </a:r>
            <a:endParaRPr lang="en-US" dirty="0">
              <a:solidFill>
                <a:srgbClr val="702D22"/>
              </a:solidFill>
              <a:latin typeface="汉仪雅酷黑-85J" panose="00020600040101010101" charset="-122"/>
              <a:ea typeface="汉仪雅酷黑-85J" panose="00020600040101010101" charset="-122"/>
              <a:cs typeface="汉仪雅酷黑-85J" panose="00020600040101010101" charset="-122"/>
              <a:sym typeface="字由点字美玲体" panose="00020600040101000101" charset="-122"/>
            </a:endParaRPr>
          </a:p>
        </p:txBody>
      </p:sp>
      <p:sp>
        <p:nvSpPr>
          <p:cNvPr id="11" name="TextBox 26">
            <a:extLst>
              <a:ext uri="{FF2B5EF4-FFF2-40B4-BE49-F238E27FC236}">
                <a16:creationId xmlns:a16="http://schemas.microsoft.com/office/drawing/2014/main" id="{972C0D5D-AFAA-2BA1-C2C3-659D0F6D1F36}"/>
              </a:ext>
            </a:extLst>
          </p:cNvPr>
          <p:cNvSpPr txBox="1"/>
          <p:nvPr/>
        </p:nvSpPr>
        <p:spPr>
          <a:xfrm>
            <a:off x="6054778" y="6399427"/>
            <a:ext cx="3413126" cy="484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4410"/>
              </a:lnSpc>
            </a:pPr>
            <a:r>
              <a:rPr lang="en-US" dirty="0">
                <a:solidFill>
                  <a:srgbClr val="FFFFFF"/>
                </a:solidFill>
                <a:latin typeface="汉仪雅酷黑-85J" panose="00020600040101010101" charset="-122"/>
                <a:ea typeface="汉仪雅酷黑-85J" panose="00020600040101010101" charset="-122"/>
                <a:cs typeface="汉仪雅酷黑-85J" panose="00020600040101010101" charset="-122"/>
                <a:sym typeface="字由点字美玲体" panose="00020600040101000101" charset="-122"/>
              </a:rPr>
              <a:t>时间：2025.4.11</a:t>
            </a:r>
          </a:p>
        </p:txBody>
      </p:sp>
    </p:spTree>
    <p:extLst>
      <p:ext uri="{BB962C8B-B14F-4D97-AF65-F5344CB8AC3E}">
        <p14:creationId xmlns:p14="http://schemas.microsoft.com/office/powerpoint/2010/main" val="2202449005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形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212" b="19212"/>
          <a:stretch/>
        </p:blipFill>
        <p:spPr>
          <a:xfrm>
            <a:off x="0" y="-1"/>
            <a:ext cx="10044113" cy="1028700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1051" h="10800">
                <a:moveTo>
                  <a:pt x="0" y="0"/>
                </a:moveTo>
                <a:lnTo>
                  <a:pt x="9600" y="0"/>
                </a:lnTo>
                <a:lnTo>
                  <a:pt x="9600" y="1103"/>
                </a:lnTo>
                <a:lnTo>
                  <a:pt x="8654" y="1103"/>
                </a:lnTo>
                <a:cubicBezTo>
                  <a:pt x="8375" y="1103"/>
                  <a:pt x="8149" y="1329"/>
                  <a:pt x="8149" y="1608"/>
                </a:cubicBezTo>
                <a:cubicBezTo>
                  <a:pt x="8149" y="1887"/>
                  <a:pt x="8375" y="2113"/>
                  <a:pt x="8654" y="2113"/>
                </a:cubicBezTo>
                <a:lnTo>
                  <a:pt x="9600" y="2113"/>
                </a:lnTo>
                <a:lnTo>
                  <a:pt x="9600" y="3631"/>
                </a:lnTo>
                <a:lnTo>
                  <a:pt x="8654" y="3631"/>
                </a:lnTo>
                <a:cubicBezTo>
                  <a:pt x="8375" y="3631"/>
                  <a:pt x="8149" y="3857"/>
                  <a:pt x="8149" y="4136"/>
                </a:cubicBezTo>
                <a:cubicBezTo>
                  <a:pt x="8149" y="4415"/>
                  <a:pt x="8375" y="4641"/>
                  <a:pt x="8654" y="4641"/>
                </a:cubicBezTo>
                <a:lnTo>
                  <a:pt x="9600" y="4641"/>
                </a:lnTo>
                <a:lnTo>
                  <a:pt x="9600" y="6159"/>
                </a:lnTo>
                <a:lnTo>
                  <a:pt x="8654" y="6159"/>
                </a:lnTo>
                <a:cubicBezTo>
                  <a:pt x="8375" y="6159"/>
                  <a:pt x="8149" y="6385"/>
                  <a:pt x="8149" y="6664"/>
                </a:cubicBezTo>
                <a:cubicBezTo>
                  <a:pt x="8149" y="6943"/>
                  <a:pt x="8375" y="7169"/>
                  <a:pt x="8654" y="7169"/>
                </a:cubicBezTo>
                <a:lnTo>
                  <a:pt x="9600" y="7169"/>
                </a:lnTo>
                <a:lnTo>
                  <a:pt x="9600" y="8687"/>
                </a:lnTo>
                <a:lnTo>
                  <a:pt x="8654" y="8687"/>
                </a:lnTo>
                <a:cubicBezTo>
                  <a:pt x="8375" y="8687"/>
                  <a:pt x="8149" y="8913"/>
                  <a:pt x="8149" y="9192"/>
                </a:cubicBezTo>
                <a:cubicBezTo>
                  <a:pt x="8149" y="9471"/>
                  <a:pt x="8375" y="9697"/>
                  <a:pt x="8654" y="9697"/>
                </a:cubicBezTo>
                <a:lnTo>
                  <a:pt x="9600" y="9697"/>
                </a:lnTo>
                <a:lnTo>
                  <a:pt x="9600" y="10800"/>
                </a:lnTo>
                <a:lnTo>
                  <a:pt x="0" y="10800"/>
                </a:lnTo>
                <a:lnTo>
                  <a:pt x="0" y="0"/>
                </a:lnTo>
                <a:close/>
                <a:moveTo>
                  <a:pt x="9600" y="8687"/>
                </a:moveTo>
                <a:lnTo>
                  <a:pt x="10546" y="8687"/>
                </a:lnTo>
                <a:cubicBezTo>
                  <a:pt x="10825" y="8687"/>
                  <a:pt x="11051" y="8913"/>
                  <a:pt x="11051" y="9192"/>
                </a:cubicBezTo>
                <a:cubicBezTo>
                  <a:pt x="11051" y="9471"/>
                  <a:pt x="10825" y="9697"/>
                  <a:pt x="10546" y="9697"/>
                </a:cubicBezTo>
                <a:lnTo>
                  <a:pt x="9600" y="9697"/>
                </a:lnTo>
                <a:lnTo>
                  <a:pt x="9600" y="8687"/>
                </a:lnTo>
                <a:close/>
                <a:moveTo>
                  <a:pt x="9600" y="1103"/>
                </a:moveTo>
                <a:lnTo>
                  <a:pt x="10546" y="1103"/>
                </a:lnTo>
                <a:cubicBezTo>
                  <a:pt x="10825" y="1103"/>
                  <a:pt x="11051" y="1329"/>
                  <a:pt x="11051" y="1608"/>
                </a:cubicBezTo>
                <a:cubicBezTo>
                  <a:pt x="11051" y="1887"/>
                  <a:pt x="10825" y="2113"/>
                  <a:pt x="10546" y="2113"/>
                </a:cubicBezTo>
                <a:lnTo>
                  <a:pt x="9600" y="2113"/>
                </a:lnTo>
                <a:lnTo>
                  <a:pt x="9600" y="1103"/>
                </a:lnTo>
                <a:close/>
                <a:moveTo>
                  <a:pt x="9600" y="3631"/>
                </a:moveTo>
                <a:lnTo>
                  <a:pt x="10546" y="3631"/>
                </a:lnTo>
                <a:cubicBezTo>
                  <a:pt x="10825" y="3631"/>
                  <a:pt x="11051" y="3857"/>
                  <a:pt x="11051" y="4136"/>
                </a:cubicBezTo>
                <a:cubicBezTo>
                  <a:pt x="11051" y="4415"/>
                  <a:pt x="10825" y="4641"/>
                  <a:pt x="10546" y="4641"/>
                </a:cubicBezTo>
                <a:lnTo>
                  <a:pt x="9600" y="4641"/>
                </a:lnTo>
                <a:lnTo>
                  <a:pt x="9600" y="3631"/>
                </a:lnTo>
                <a:close/>
                <a:moveTo>
                  <a:pt x="9600" y="6159"/>
                </a:moveTo>
                <a:lnTo>
                  <a:pt x="10546" y="6159"/>
                </a:lnTo>
                <a:cubicBezTo>
                  <a:pt x="10825" y="6159"/>
                  <a:pt x="11051" y="6385"/>
                  <a:pt x="11051" y="6664"/>
                </a:cubicBezTo>
                <a:cubicBezTo>
                  <a:pt x="11051" y="6943"/>
                  <a:pt x="10825" y="7169"/>
                  <a:pt x="10546" y="7169"/>
                </a:cubicBezTo>
                <a:lnTo>
                  <a:pt x="9600" y="7169"/>
                </a:lnTo>
                <a:lnTo>
                  <a:pt x="9600" y="6159"/>
                </a:lnTo>
                <a:close/>
              </a:path>
            </a:pathLst>
          </a:custGeom>
        </p:spPr>
      </p:pic>
      <p:sp>
        <p:nvSpPr>
          <p:cNvPr id="25" name="图形"/>
          <p:cNvSpPr txBox="1"/>
          <p:nvPr/>
        </p:nvSpPr>
        <p:spPr>
          <a:xfrm>
            <a:off x="7926707" y="1081088"/>
            <a:ext cx="1569720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dist" defTabSz="1371600"/>
            <a:r>
              <a:rPr lang="en-US" altLang="zh-CN" sz="6000" b="1" dirty="0">
                <a:solidFill>
                  <a:srgbClr val="B02025"/>
                </a:solidFill>
                <a:latin typeface="Arial" pitchFamily="34" charset="0"/>
                <a:ea typeface="阿里巴巴普惠体 Medium"/>
                <a:cs typeface="Arial" pitchFamily="34" charset="0"/>
                <a:sym typeface="Arial"/>
              </a:rPr>
              <a:t>0</a:t>
            </a:r>
            <a:r>
              <a:rPr lang="en-US" altLang="zh-CN" sz="6000" b="1" dirty="0">
                <a:solidFill>
                  <a:srgbClr val="FFFFFF"/>
                </a:solidFill>
                <a:latin typeface="Arial" pitchFamily="34" charset="0"/>
                <a:ea typeface="阿里巴巴普惠体 Medium"/>
                <a:cs typeface="Arial" pitchFamily="34" charset="0"/>
                <a:sym typeface="Arial"/>
              </a:rPr>
              <a:t>1</a:t>
            </a:r>
          </a:p>
        </p:txBody>
      </p:sp>
      <p:sp>
        <p:nvSpPr>
          <p:cNvPr id="26" name="图形"/>
          <p:cNvSpPr txBox="1"/>
          <p:nvPr/>
        </p:nvSpPr>
        <p:spPr>
          <a:xfrm>
            <a:off x="7926707" y="3489011"/>
            <a:ext cx="1569720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dist" defTabSz="1371600"/>
            <a:r>
              <a:rPr lang="en-US" altLang="zh-CN" sz="6000" b="1" dirty="0">
                <a:solidFill>
                  <a:srgbClr val="B02025"/>
                </a:solidFill>
                <a:latin typeface="Arial" pitchFamily="34" charset="0"/>
                <a:ea typeface="阿里巴巴普惠体 Medium"/>
                <a:cs typeface="Arial" pitchFamily="34" charset="0"/>
                <a:sym typeface="Arial"/>
              </a:rPr>
              <a:t>0</a:t>
            </a:r>
            <a:r>
              <a:rPr lang="en-US" altLang="zh-CN" sz="6000" b="1" dirty="0">
                <a:solidFill>
                  <a:srgbClr val="FFFFFF"/>
                </a:solidFill>
                <a:latin typeface="Arial" pitchFamily="34" charset="0"/>
                <a:ea typeface="阿里巴巴普惠体 Medium"/>
                <a:cs typeface="Arial" pitchFamily="34" charset="0"/>
                <a:sym typeface="Arial"/>
              </a:rPr>
              <a:t>2</a:t>
            </a:r>
          </a:p>
        </p:txBody>
      </p:sp>
      <p:sp>
        <p:nvSpPr>
          <p:cNvPr id="27" name="图形"/>
          <p:cNvSpPr txBox="1"/>
          <p:nvPr/>
        </p:nvSpPr>
        <p:spPr>
          <a:xfrm>
            <a:off x="7926707" y="5896931"/>
            <a:ext cx="1569720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dist" defTabSz="1371600"/>
            <a:r>
              <a:rPr lang="en-US" altLang="zh-CN" sz="6000" b="1" dirty="0">
                <a:solidFill>
                  <a:srgbClr val="B02025"/>
                </a:solidFill>
                <a:latin typeface="Arial" pitchFamily="34" charset="0"/>
                <a:ea typeface="阿里巴巴普惠体 Medium"/>
                <a:cs typeface="Arial" pitchFamily="34" charset="0"/>
                <a:sym typeface="Arial"/>
              </a:rPr>
              <a:t>0</a:t>
            </a:r>
            <a:r>
              <a:rPr lang="en-US" altLang="zh-CN" sz="6000" b="1" dirty="0">
                <a:solidFill>
                  <a:srgbClr val="FFFFFF"/>
                </a:solidFill>
                <a:latin typeface="Arial" pitchFamily="34" charset="0"/>
                <a:ea typeface="阿里巴巴普惠体 Medium"/>
                <a:cs typeface="Arial" pitchFamily="34" charset="0"/>
                <a:sym typeface="Arial"/>
              </a:rPr>
              <a:t>3</a:t>
            </a:r>
          </a:p>
        </p:txBody>
      </p:sp>
      <p:sp>
        <p:nvSpPr>
          <p:cNvPr id="28" name="图形"/>
          <p:cNvSpPr txBox="1"/>
          <p:nvPr/>
        </p:nvSpPr>
        <p:spPr>
          <a:xfrm>
            <a:off x="7926707" y="8304851"/>
            <a:ext cx="1569720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dist" defTabSz="1371600"/>
            <a:r>
              <a:rPr lang="en-US" altLang="zh-CN" sz="6000" b="1" dirty="0">
                <a:solidFill>
                  <a:srgbClr val="B02025"/>
                </a:solidFill>
                <a:latin typeface="Arial" pitchFamily="34" charset="0"/>
                <a:ea typeface="阿里巴巴普惠体 Medium"/>
                <a:cs typeface="Arial" pitchFamily="34" charset="0"/>
                <a:sym typeface="Arial"/>
              </a:rPr>
              <a:t>0</a:t>
            </a:r>
            <a:r>
              <a:rPr lang="en-US" altLang="zh-CN" sz="6000" b="1" dirty="0">
                <a:solidFill>
                  <a:srgbClr val="FFFFFF"/>
                </a:solidFill>
                <a:latin typeface="Arial" pitchFamily="34" charset="0"/>
                <a:ea typeface="阿里巴巴普惠体 Medium"/>
                <a:cs typeface="Arial" pitchFamily="34" charset="0"/>
                <a:sym typeface="Arial"/>
              </a:rPr>
              <a:t>4</a:t>
            </a:r>
          </a:p>
        </p:txBody>
      </p:sp>
      <p:sp>
        <p:nvSpPr>
          <p:cNvPr id="29" name="图形"/>
          <p:cNvSpPr txBox="1"/>
          <p:nvPr/>
        </p:nvSpPr>
        <p:spPr>
          <a:xfrm>
            <a:off x="10210800" y="1028700"/>
            <a:ext cx="5774056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dist" defTabSz="1371600"/>
            <a:r>
              <a:rPr lang="zh-CN" altLang="en-US" sz="4800" dirty="0">
                <a:solidFill>
                  <a:srgbClr val="000000">
                    <a:lumMod val="75000"/>
                    <a:lumOff val="25000"/>
                  </a:srgbClr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创客贴金刚体 Bold" pitchFamily="18" charset="-122"/>
                <a:sym typeface="Arial"/>
              </a:rPr>
              <a:t>原因与特征表现</a:t>
            </a:r>
          </a:p>
        </p:txBody>
      </p:sp>
      <p:sp>
        <p:nvSpPr>
          <p:cNvPr id="41" name="图形"/>
          <p:cNvSpPr txBox="1"/>
          <p:nvPr/>
        </p:nvSpPr>
        <p:spPr>
          <a:xfrm>
            <a:off x="1350124" y="1757768"/>
            <a:ext cx="3352800" cy="265457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1371600"/>
            <a:r>
              <a:rPr lang="zh-CN" altLang="en-US" sz="17250" dirty="0">
                <a:gradFill>
                  <a:gsLst>
                    <a:gs pos="60000">
                      <a:srgbClr val="FFFFFF"/>
                    </a:gs>
                    <a:gs pos="80000">
                      <a:srgbClr val="FFFFFF">
                        <a:alpha val="0"/>
                      </a:srgbClr>
                    </a:gs>
                  </a:gsLst>
                  <a:lin ang="5400000" scaled="0"/>
                </a:gradFill>
                <a:latin typeface="方正姚体" panose="02010601030101010101" pitchFamily="2" charset="-122"/>
                <a:ea typeface="方正姚体" panose="02010601030101010101" pitchFamily="2" charset="-122"/>
                <a:cs typeface="阿里巴巴普惠体 Medium"/>
                <a:sym typeface="Arial"/>
              </a:rPr>
              <a:t>目</a:t>
            </a:r>
          </a:p>
        </p:txBody>
      </p:sp>
      <p:sp>
        <p:nvSpPr>
          <p:cNvPr id="42" name="图形"/>
          <p:cNvSpPr txBox="1"/>
          <p:nvPr/>
        </p:nvSpPr>
        <p:spPr>
          <a:xfrm>
            <a:off x="3769997" y="3678559"/>
            <a:ext cx="2504123" cy="265457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1371600"/>
            <a:r>
              <a:rPr lang="zh-CN" altLang="en-US" sz="17250" dirty="0">
                <a:gradFill>
                  <a:gsLst>
                    <a:gs pos="74000">
                      <a:srgbClr val="FFFFFF"/>
                    </a:gs>
                    <a:gs pos="85000">
                      <a:srgbClr val="FFFFFF">
                        <a:alpha val="0"/>
                      </a:srgbClr>
                    </a:gs>
                  </a:gsLst>
                  <a:lin ang="8400000" scaled="0"/>
                </a:gradFill>
                <a:latin typeface="方正姚体" panose="02010601030101010101" pitchFamily="2" charset="-122"/>
                <a:ea typeface="方正姚体" panose="02010601030101010101" pitchFamily="2" charset="-122"/>
                <a:cs typeface="阿里巴巴普惠体 Medium"/>
                <a:sym typeface="Arial"/>
              </a:rPr>
              <a:t>录</a:t>
            </a:r>
          </a:p>
        </p:txBody>
      </p:sp>
      <p:sp>
        <p:nvSpPr>
          <p:cNvPr id="21" name="TextBox 9">
            <a:extLst>
              <a:ext uri="{FF2B5EF4-FFF2-40B4-BE49-F238E27FC236}">
                <a16:creationId xmlns:a16="http://schemas.microsoft.com/office/drawing/2014/main" id="{FF11A90E-4E60-197F-DCE6-A43776017FDA}"/>
              </a:ext>
            </a:extLst>
          </p:cNvPr>
          <p:cNvSpPr txBox="1"/>
          <p:nvPr/>
        </p:nvSpPr>
        <p:spPr>
          <a:xfrm>
            <a:off x="2" y="1"/>
            <a:ext cx="680477" cy="131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371600">
              <a:lnSpc>
                <a:spcPct val="200000"/>
              </a:lnSpc>
            </a:pPr>
            <a:r>
              <a:rPr lang="en-US" altLang="zh-CN" sz="150" dirty="0">
                <a:noFill/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50" dirty="0">
                <a:noFill/>
                <a:latin typeface="微软雅黑" panose="020B0503020204020204" pitchFamily="34" charset="-122"/>
                <a:ea typeface="微软雅黑" panose="020B0503020204020204" pitchFamily="34" charset="-122"/>
              </a:rPr>
              <a:t>下载 </a:t>
            </a:r>
            <a:r>
              <a:rPr lang="en-US" altLang="zh-CN" sz="150" dirty="0">
                <a:noFill/>
                <a:latin typeface="微软雅黑" panose="020B0503020204020204" pitchFamily="34" charset="-122"/>
                <a:ea typeface="微软雅黑" panose="020B0503020204020204" pitchFamily="34" charset="-122"/>
              </a:rPr>
              <a:t>http://www.1ppt.com/xiazai/</a:t>
            </a:r>
          </a:p>
        </p:txBody>
      </p:sp>
      <p:sp>
        <p:nvSpPr>
          <p:cNvPr id="3" name="Freeform 10">
            <a:extLst>
              <a:ext uri="{FF2B5EF4-FFF2-40B4-BE49-F238E27FC236}">
                <a16:creationId xmlns:a16="http://schemas.microsoft.com/office/drawing/2014/main" id="{2D47DA1D-5546-29D8-9E20-60BA7E22B21E}"/>
              </a:ext>
            </a:extLst>
          </p:cNvPr>
          <p:cNvSpPr/>
          <p:nvPr/>
        </p:nvSpPr>
        <p:spPr>
          <a:xfrm>
            <a:off x="14832584" y="356609"/>
            <a:ext cx="2622411" cy="724479"/>
          </a:xfrm>
          <a:custGeom>
            <a:avLst/>
            <a:gdLst/>
            <a:ahLst/>
            <a:cxnLst/>
            <a:rect l="l" t="t" r="r" b="b"/>
            <a:pathLst>
              <a:path w="2622411" h="724479">
                <a:moveTo>
                  <a:pt x="0" y="0"/>
                </a:moveTo>
                <a:lnTo>
                  <a:pt x="2622411" y="0"/>
                </a:lnTo>
                <a:lnTo>
                  <a:pt x="2622411" y="724479"/>
                </a:lnTo>
                <a:lnTo>
                  <a:pt x="0" y="72447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图形">
            <a:extLst>
              <a:ext uri="{FF2B5EF4-FFF2-40B4-BE49-F238E27FC236}">
                <a16:creationId xmlns:a16="http://schemas.microsoft.com/office/drawing/2014/main" id="{EBC3C885-4137-C259-C11B-F48CF56DD013}"/>
              </a:ext>
            </a:extLst>
          </p:cNvPr>
          <p:cNvSpPr txBox="1"/>
          <p:nvPr/>
        </p:nvSpPr>
        <p:spPr>
          <a:xfrm>
            <a:off x="10210800" y="3450172"/>
            <a:ext cx="7620000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dist" defTabSz="1371600"/>
            <a:r>
              <a:rPr lang="en-US" altLang="zh-CN" sz="4800" dirty="0">
                <a:solidFill>
                  <a:srgbClr val="000000">
                    <a:lumMod val="75000"/>
                    <a:lumOff val="25000"/>
                  </a:srgbClr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创客贴金刚体 Bold" pitchFamily="18" charset="-122"/>
                <a:sym typeface="Arial"/>
              </a:rPr>
              <a:t>《</a:t>
            </a:r>
            <a:r>
              <a:rPr lang="zh-CN" altLang="en-US" sz="4800" dirty="0">
                <a:solidFill>
                  <a:srgbClr val="000000">
                    <a:lumMod val="75000"/>
                    <a:lumOff val="25000"/>
                  </a:srgbClr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创客贴金刚体 Bold" pitchFamily="18" charset="-122"/>
                <a:sym typeface="Arial"/>
              </a:rPr>
              <a:t>博物志</a:t>
            </a:r>
            <a:r>
              <a:rPr lang="en-US" altLang="zh-CN" sz="4800" dirty="0">
                <a:solidFill>
                  <a:srgbClr val="000000">
                    <a:lumMod val="75000"/>
                    <a:lumOff val="25000"/>
                  </a:srgbClr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创客贴金刚体 Bold" pitchFamily="18" charset="-122"/>
                <a:sym typeface="Arial"/>
              </a:rPr>
              <a:t>》</a:t>
            </a:r>
            <a:r>
              <a:rPr lang="zh-CN" altLang="en-US" sz="4800" dirty="0">
                <a:solidFill>
                  <a:srgbClr val="000000">
                    <a:lumMod val="75000"/>
                    <a:lumOff val="25000"/>
                  </a:srgbClr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创客贴金刚体 Bold" pitchFamily="18" charset="-122"/>
                <a:sym typeface="Arial"/>
              </a:rPr>
              <a:t>的丰富内容</a:t>
            </a:r>
          </a:p>
        </p:txBody>
      </p:sp>
      <p:sp>
        <p:nvSpPr>
          <p:cNvPr id="7" name="图形">
            <a:extLst>
              <a:ext uri="{FF2B5EF4-FFF2-40B4-BE49-F238E27FC236}">
                <a16:creationId xmlns:a16="http://schemas.microsoft.com/office/drawing/2014/main" id="{913B613D-C43B-706E-11AE-D1598DD6AA19}"/>
              </a:ext>
            </a:extLst>
          </p:cNvPr>
          <p:cNvSpPr txBox="1"/>
          <p:nvPr/>
        </p:nvSpPr>
        <p:spPr>
          <a:xfrm>
            <a:off x="10210800" y="5871645"/>
            <a:ext cx="6781800" cy="1477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dist" defTabSz="1371600"/>
            <a:r>
              <a:rPr lang="en-US" altLang="zh-CN" sz="4800" dirty="0">
                <a:solidFill>
                  <a:srgbClr val="000000">
                    <a:lumMod val="75000"/>
                    <a:lumOff val="25000"/>
                  </a:srgbClr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创客贴金刚体 Bold" pitchFamily="18" charset="-122"/>
                <a:sym typeface="Arial"/>
              </a:rPr>
              <a:t>《</a:t>
            </a:r>
            <a:r>
              <a:rPr lang="zh-CN" altLang="en-US" sz="4800" dirty="0">
                <a:solidFill>
                  <a:srgbClr val="000000">
                    <a:lumMod val="75000"/>
                    <a:lumOff val="25000"/>
                  </a:srgbClr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创客贴金刚体 Bold" pitchFamily="18" charset="-122"/>
                <a:sym typeface="Arial"/>
              </a:rPr>
              <a:t>博物志</a:t>
            </a:r>
            <a:r>
              <a:rPr lang="en-US" altLang="zh-CN" sz="4800" dirty="0">
                <a:solidFill>
                  <a:srgbClr val="000000">
                    <a:lumMod val="75000"/>
                    <a:lumOff val="25000"/>
                  </a:srgbClr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创客贴金刚体 Bold" pitchFamily="18" charset="-122"/>
                <a:sym typeface="Arial"/>
              </a:rPr>
              <a:t>》</a:t>
            </a:r>
            <a:r>
              <a:rPr lang="zh-CN" altLang="en-US" sz="4800" dirty="0">
                <a:solidFill>
                  <a:srgbClr val="000000">
                    <a:lumMod val="75000"/>
                    <a:lumOff val="25000"/>
                  </a:srgbClr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创客贴金刚体 Bold" pitchFamily="18" charset="-122"/>
                <a:sym typeface="Arial"/>
              </a:rPr>
              <a:t>中</a:t>
            </a:r>
            <a:endParaRPr lang="en-US" altLang="zh-CN" sz="4800" dirty="0">
              <a:solidFill>
                <a:srgbClr val="000000">
                  <a:lumMod val="75000"/>
                  <a:lumOff val="25000"/>
                </a:srgbClr>
              </a:solidFill>
              <a:latin typeface="方正姚体" panose="02010601030101010101" pitchFamily="2" charset="-122"/>
              <a:ea typeface="方正姚体" panose="02010601030101010101" pitchFamily="2" charset="-122"/>
              <a:cs typeface="创客贴金刚体 Bold" pitchFamily="18" charset="-122"/>
              <a:sym typeface="Arial"/>
            </a:endParaRPr>
          </a:p>
          <a:p>
            <a:pPr algn="dist" defTabSz="1371600"/>
            <a:r>
              <a:rPr lang="zh-CN" altLang="en-US" sz="4800" dirty="0">
                <a:solidFill>
                  <a:srgbClr val="000000">
                    <a:lumMod val="75000"/>
                    <a:lumOff val="25000"/>
                  </a:srgbClr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创客贴金刚体 Bold" pitchFamily="18" charset="-122"/>
                <a:sym typeface="Arial"/>
              </a:rPr>
              <a:t>博物学兴盛的体现</a:t>
            </a:r>
          </a:p>
        </p:txBody>
      </p:sp>
      <p:sp>
        <p:nvSpPr>
          <p:cNvPr id="8" name="图形">
            <a:extLst>
              <a:ext uri="{FF2B5EF4-FFF2-40B4-BE49-F238E27FC236}">
                <a16:creationId xmlns:a16="http://schemas.microsoft.com/office/drawing/2014/main" id="{53280C15-E88D-EBDA-9B70-AAE410EB74C3}"/>
              </a:ext>
            </a:extLst>
          </p:cNvPr>
          <p:cNvSpPr txBox="1"/>
          <p:nvPr/>
        </p:nvSpPr>
        <p:spPr>
          <a:xfrm>
            <a:off x="10210800" y="8304851"/>
            <a:ext cx="6858000" cy="1477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dist" defTabSz="1371600"/>
            <a:r>
              <a:rPr lang="zh-CN" altLang="en-US" sz="4800" dirty="0">
                <a:solidFill>
                  <a:srgbClr val="000000">
                    <a:lumMod val="75000"/>
                    <a:lumOff val="25000"/>
                  </a:srgbClr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创客贴金刚体 Bold" pitchFamily="18" charset="-122"/>
                <a:sym typeface="Arial"/>
              </a:rPr>
              <a:t>博物学兴盛对早期知识至上学风形成的影响</a:t>
            </a:r>
          </a:p>
        </p:txBody>
      </p:sp>
    </p:spTree>
    <p:custDataLst>
      <p:tags r:id="rId1"/>
    </p:custData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3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0"/>
                            </p:stCondLst>
                            <p:childTnLst>
                              <p:par>
                                <p:cTn id="3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9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6000"/>
                            </p:stCondLst>
                            <p:childTnLst>
                              <p:par>
                                <p:cTn id="41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45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5" grpId="1"/>
      <p:bldP spid="26" grpId="0"/>
      <p:bldP spid="26" grpId="1"/>
      <p:bldP spid="27" grpId="0"/>
      <p:bldP spid="27" grpId="1"/>
      <p:bldP spid="28" grpId="0"/>
      <p:bldP spid="28" grpId="1"/>
      <p:bldP spid="41" grpId="0"/>
      <p:bldP spid="41" grpId="1"/>
      <p:bldP spid="42" grpId="0"/>
      <p:bldP spid="42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88389D7B-808F-75D9-31A1-0A26ECFBC1F9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9" r="3085" b="7927"/>
          <a:stretch/>
        </p:blipFill>
        <p:spPr>
          <a:xfrm>
            <a:off x="-1" y="-114300"/>
            <a:ext cx="18288001" cy="104013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3483329C-C16A-2FCC-AC5C-6BB1AF38CAAE}"/>
              </a:ext>
            </a:extLst>
          </p:cNvPr>
          <p:cNvSpPr/>
          <p:nvPr/>
        </p:nvSpPr>
        <p:spPr>
          <a:xfrm>
            <a:off x="0" y="-41638"/>
            <a:ext cx="18288000" cy="10328638"/>
          </a:xfrm>
          <a:prstGeom prst="rect">
            <a:avLst/>
          </a:prstGeom>
          <a:gradFill flip="none" rotWithShape="1">
            <a:gsLst>
              <a:gs pos="100000">
                <a:srgbClr val="C8534C"/>
              </a:gs>
              <a:gs pos="0">
                <a:srgbClr val="B03238">
                  <a:alpha val="0"/>
                </a:srgb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图形"/>
          <p:cNvGrpSpPr/>
          <p:nvPr/>
        </p:nvGrpSpPr>
        <p:grpSpPr>
          <a:xfrm>
            <a:off x="1550671" y="1943100"/>
            <a:ext cx="4981577" cy="3931920"/>
            <a:chOff x="1628" y="1434"/>
            <a:chExt cx="5230" cy="4128"/>
          </a:xfrm>
        </p:grpSpPr>
        <p:sp>
          <p:nvSpPr>
            <p:cNvPr id="8" name="图形"/>
            <p:cNvSpPr txBox="1"/>
            <p:nvPr/>
          </p:nvSpPr>
          <p:spPr>
            <a:xfrm>
              <a:off x="4504" y="1434"/>
              <a:ext cx="2354" cy="4128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72" h="1178">
                  <a:moveTo>
                    <a:pt x="302" y="0"/>
                  </a:moveTo>
                  <a:lnTo>
                    <a:pt x="441" y="0"/>
                  </a:lnTo>
                  <a:lnTo>
                    <a:pt x="441" y="1026"/>
                  </a:lnTo>
                  <a:lnTo>
                    <a:pt x="672" y="1026"/>
                  </a:lnTo>
                  <a:lnTo>
                    <a:pt x="672" y="1178"/>
                  </a:lnTo>
                  <a:lnTo>
                    <a:pt x="0" y="1178"/>
                  </a:lnTo>
                  <a:lnTo>
                    <a:pt x="0" y="1026"/>
                  </a:lnTo>
                  <a:lnTo>
                    <a:pt x="258" y="1026"/>
                  </a:lnTo>
                  <a:lnTo>
                    <a:pt x="258" y="208"/>
                  </a:lnTo>
                  <a:lnTo>
                    <a:pt x="46" y="208"/>
                  </a:lnTo>
                  <a:lnTo>
                    <a:pt x="46" y="91"/>
                  </a:lnTo>
                  <a:cubicBezTo>
                    <a:pt x="101" y="81"/>
                    <a:pt x="149" y="69"/>
                    <a:pt x="191" y="54"/>
                  </a:cubicBezTo>
                  <a:cubicBezTo>
                    <a:pt x="232" y="39"/>
                    <a:pt x="269" y="21"/>
                    <a:pt x="302" y="0"/>
                  </a:cubicBezTo>
                  <a:close/>
                </a:path>
              </a:pathLst>
            </a:custGeom>
            <a:gradFill>
              <a:gsLst>
                <a:gs pos="30000">
                  <a:schemeClr val="bg1"/>
                </a:gs>
                <a:gs pos="49000">
                  <a:schemeClr val="bg1">
                    <a:alpha val="0"/>
                  </a:schemeClr>
                </a:gs>
              </a:gsLst>
              <a:lin ang="5400000" scaled="0"/>
            </a:gradFill>
            <a:ln>
              <a:noFill/>
            </a:ln>
            <a:effectLst/>
          </p:spPr>
          <p:txBody>
            <a:bodyPr wrap="square" lIns="0" tIns="0" rIns="0" bIns="0" rtlCol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dist" defTabSz="1371600"/>
              <a:endParaRPr lang="en-US" altLang="zh-CN" sz="12000">
                <a:solidFill>
                  <a:srgbClr val="FFFFFF"/>
                </a:solidFill>
                <a:latin typeface="字由点字美玲体" panose="02010600030101010101" charset="-122"/>
                <a:ea typeface="字由点字美玲体" panose="02010600030101010101" charset="-122"/>
                <a:cs typeface="阿里巴巴普惠体 Medium"/>
                <a:sym typeface="Arial"/>
              </a:endParaRPr>
            </a:p>
          </p:txBody>
        </p:sp>
        <p:sp>
          <p:nvSpPr>
            <p:cNvPr id="12" name="图形"/>
            <p:cNvSpPr txBox="1"/>
            <p:nvPr>
              <p:custDataLst>
                <p:tags r:id="rId2"/>
              </p:custDataLst>
            </p:nvPr>
          </p:nvSpPr>
          <p:spPr>
            <a:xfrm>
              <a:off x="1628" y="1434"/>
              <a:ext cx="2576" cy="4128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62" h="1221">
                  <a:moveTo>
                    <a:pt x="381" y="146"/>
                  </a:moveTo>
                  <a:cubicBezTo>
                    <a:pt x="341" y="145"/>
                    <a:pt x="305" y="160"/>
                    <a:pt x="274" y="190"/>
                  </a:cubicBezTo>
                  <a:cubicBezTo>
                    <a:pt x="244" y="220"/>
                    <a:pt x="220" y="269"/>
                    <a:pt x="202" y="337"/>
                  </a:cubicBezTo>
                  <a:cubicBezTo>
                    <a:pt x="185" y="405"/>
                    <a:pt x="176" y="494"/>
                    <a:pt x="176" y="606"/>
                  </a:cubicBezTo>
                  <a:cubicBezTo>
                    <a:pt x="176" y="719"/>
                    <a:pt x="185" y="810"/>
                    <a:pt x="202" y="879"/>
                  </a:cubicBezTo>
                  <a:cubicBezTo>
                    <a:pt x="220" y="948"/>
                    <a:pt x="244" y="998"/>
                    <a:pt x="274" y="1029"/>
                  </a:cubicBezTo>
                  <a:cubicBezTo>
                    <a:pt x="305" y="1060"/>
                    <a:pt x="341" y="1076"/>
                    <a:pt x="381" y="1075"/>
                  </a:cubicBezTo>
                  <a:cubicBezTo>
                    <a:pt x="421" y="1076"/>
                    <a:pt x="457" y="1060"/>
                    <a:pt x="488" y="1029"/>
                  </a:cubicBezTo>
                  <a:cubicBezTo>
                    <a:pt x="518" y="998"/>
                    <a:pt x="542" y="948"/>
                    <a:pt x="560" y="879"/>
                  </a:cubicBezTo>
                  <a:cubicBezTo>
                    <a:pt x="577" y="810"/>
                    <a:pt x="586" y="719"/>
                    <a:pt x="586" y="606"/>
                  </a:cubicBezTo>
                  <a:cubicBezTo>
                    <a:pt x="586" y="494"/>
                    <a:pt x="577" y="405"/>
                    <a:pt x="560" y="337"/>
                  </a:cubicBezTo>
                  <a:cubicBezTo>
                    <a:pt x="542" y="269"/>
                    <a:pt x="518" y="220"/>
                    <a:pt x="488" y="190"/>
                  </a:cubicBezTo>
                  <a:cubicBezTo>
                    <a:pt x="457" y="160"/>
                    <a:pt x="421" y="145"/>
                    <a:pt x="381" y="146"/>
                  </a:cubicBezTo>
                  <a:close/>
                  <a:moveTo>
                    <a:pt x="381" y="0"/>
                  </a:moveTo>
                  <a:cubicBezTo>
                    <a:pt x="498" y="0"/>
                    <a:pt x="590" y="50"/>
                    <a:pt x="658" y="151"/>
                  </a:cubicBezTo>
                  <a:cubicBezTo>
                    <a:pt x="726" y="251"/>
                    <a:pt x="760" y="403"/>
                    <a:pt x="762" y="606"/>
                  </a:cubicBezTo>
                  <a:cubicBezTo>
                    <a:pt x="760" y="811"/>
                    <a:pt x="726" y="965"/>
                    <a:pt x="658" y="1067"/>
                  </a:cubicBezTo>
                  <a:cubicBezTo>
                    <a:pt x="590" y="1169"/>
                    <a:pt x="498" y="1221"/>
                    <a:pt x="381" y="1221"/>
                  </a:cubicBezTo>
                  <a:cubicBezTo>
                    <a:pt x="264" y="1221"/>
                    <a:pt x="172" y="1169"/>
                    <a:pt x="104" y="1067"/>
                  </a:cubicBezTo>
                  <a:cubicBezTo>
                    <a:pt x="36" y="965"/>
                    <a:pt x="1" y="811"/>
                    <a:pt x="0" y="606"/>
                  </a:cubicBezTo>
                  <a:cubicBezTo>
                    <a:pt x="1" y="403"/>
                    <a:pt x="36" y="251"/>
                    <a:pt x="104" y="150"/>
                  </a:cubicBezTo>
                  <a:cubicBezTo>
                    <a:pt x="172" y="50"/>
                    <a:pt x="264" y="0"/>
                    <a:pt x="381" y="0"/>
                  </a:cubicBezTo>
                  <a:close/>
                </a:path>
              </a:pathLst>
            </a:custGeom>
            <a:gradFill>
              <a:gsLst>
                <a:gs pos="53000">
                  <a:schemeClr val="bg1"/>
                </a:gs>
                <a:gs pos="69000">
                  <a:schemeClr val="bg1">
                    <a:alpha val="0"/>
                  </a:schemeClr>
                </a:gs>
              </a:gsLst>
              <a:lin ang="5400000" scaled="0"/>
            </a:gradFill>
            <a:ln>
              <a:noFill/>
            </a:ln>
            <a:effectLst/>
          </p:spPr>
          <p:txBody>
            <a:bodyPr wrap="square" lIns="0" tIns="0" rIns="0" bIns="0" rtlCol="0">
              <a:noAutofit/>
            </a:bodyPr>
            <a:lstStyle/>
            <a:p>
              <a:pPr algn="ctr" defTabSz="1371600"/>
              <a:endParaRPr lang="en-US" altLang="zh-CN" sz="12000">
                <a:solidFill>
                  <a:srgbClr val="FFFFFF"/>
                </a:solidFill>
                <a:latin typeface="字由点字美玲体" panose="02010600030101010101" charset="-122"/>
                <a:ea typeface="字由点字美玲体" panose="02010600030101010101" charset="-122"/>
                <a:cs typeface="阿里巴巴普惠体 Medium"/>
                <a:sym typeface="Arial"/>
              </a:endParaRPr>
            </a:p>
          </p:txBody>
        </p:sp>
      </p:grpSp>
      <p:sp>
        <p:nvSpPr>
          <p:cNvPr id="6" name="文本框 5">
            <a:extLst>
              <a:ext uri="{FF2B5EF4-FFF2-40B4-BE49-F238E27FC236}">
                <a16:creationId xmlns:a16="http://schemas.microsoft.com/office/drawing/2014/main" id="{9F7B6507-0FF3-24CC-C518-6E7020A1CD8C}"/>
              </a:ext>
            </a:extLst>
          </p:cNvPr>
          <p:cNvSpPr txBox="1"/>
          <p:nvPr/>
        </p:nvSpPr>
        <p:spPr>
          <a:xfrm>
            <a:off x="6934200" y="1714500"/>
            <a:ext cx="10210800" cy="37235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8800" dirty="0">
                <a:solidFill>
                  <a:schemeClr val="bg1"/>
                </a:solidFill>
                <a:effectLst>
                  <a:outerShdw blurRad="76200" dist="50800" dir="5400000" algn="ctr" rotWithShape="0">
                    <a:schemeClr val="tx1">
                      <a:alpha val="86000"/>
                    </a:schemeClr>
                  </a:outerShdw>
                  <a:reflection stA="8000" endPos="67000" dir="5400000" sy="-100000" algn="bl" rotWithShape="0"/>
                </a:effectLst>
                <a:latin typeface="方正姚体" panose="02010601030101010101" pitchFamily="2" charset="-122"/>
                <a:ea typeface="方正姚体" panose="02010601030101010101" pitchFamily="2" charset="-122"/>
                <a:cs typeface="+mn-ea"/>
                <a:sym typeface="+mn-lt"/>
              </a:rPr>
              <a:t>魏晋南北朝博物学兴盛的原因与特征表现</a:t>
            </a:r>
            <a:endParaRPr lang="zh-CN" altLang="en-US" sz="8800" noProof="0" dirty="0">
              <a:ln>
                <a:noFill/>
              </a:ln>
              <a:solidFill>
                <a:schemeClr val="bg1"/>
              </a:solidFill>
              <a:effectLst>
                <a:outerShdw blurRad="76200" dist="50800" dir="5400000" algn="ctr" rotWithShape="0">
                  <a:schemeClr val="tx1">
                    <a:alpha val="86000"/>
                  </a:schemeClr>
                </a:outerShdw>
                <a:reflection stA="8000" endPos="67000" dir="5400000" sy="-100000" algn="bl" rotWithShape="0"/>
              </a:effectLst>
              <a:uLnTx/>
              <a:uFillTx/>
              <a:latin typeface="方正姚体" panose="02010601030101010101" pitchFamily="2" charset="-122"/>
              <a:ea typeface="方正姚体" panose="02010601030101010101" pitchFamily="2" charset="-122"/>
              <a:cs typeface="+mn-ea"/>
              <a:sym typeface="+mn-lt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0652B00-E5CB-423B-4277-F51A14AB6B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955089" y="670878"/>
            <a:ext cx="2621507" cy="725487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47099" y="2983004"/>
            <a:ext cx="16212201" cy="2706203"/>
            <a:chOff x="0" y="0"/>
            <a:chExt cx="21616268" cy="360827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616231" cy="3608262"/>
            </a:xfrm>
            <a:custGeom>
              <a:avLst/>
              <a:gdLst/>
              <a:ahLst/>
              <a:cxnLst/>
              <a:rect l="l" t="t" r="r" b="b"/>
              <a:pathLst>
                <a:path w="21616231" h="3608262">
                  <a:moveTo>
                    <a:pt x="56235" y="0"/>
                  </a:moveTo>
                  <a:lnTo>
                    <a:pt x="21559997" y="0"/>
                  </a:lnTo>
                  <a:cubicBezTo>
                    <a:pt x="21591054" y="0"/>
                    <a:pt x="21616231" y="25177"/>
                    <a:pt x="21616231" y="56235"/>
                  </a:cubicBezTo>
                  <a:lnTo>
                    <a:pt x="21616231" y="3552027"/>
                  </a:lnTo>
                  <a:cubicBezTo>
                    <a:pt x="21616231" y="3583085"/>
                    <a:pt x="21591054" y="3608262"/>
                    <a:pt x="21559997" y="3608262"/>
                  </a:cubicBezTo>
                  <a:lnTo>
                    <a:pt x="56235" y="3608262"/>
                  </a:lnTo>
                  <a:cubicBezTo>
                    <a:pt x="25177" y="3608262"/>
                    <a:pt x="0" y="3583085"/>
                    <a:pt x="0" y="3552027"/>
                  </a:cubicBezTo>
                  <a:lnTo>
                    <a:pt x="0" y="56235"/>
                  </a:lnTo>
                  <a:cubicBezTo>
                    <a:pt x="0" y="25177"/>
                    <a:pt x="25177" y="0"/>
                    <a:pt x="56235" y="0"/>
                  </a:cubicBezTo>
                  <a:close/>
                </a:path>
              </a:pathLst>
            </a:custGeom>
            <a:blipFill>
              <a:blip r:embed="rId6"/>
              <a:stretch>
                <a:fillRect t="-514598" b="-285652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1674113" y="3882540"/>
            <a:ext cx="14939773" cy="5871752"/>
            <a:chOff x="0" y="0"/>
            <a:chExt cx="3934755" cy="1303899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934755" cy="1303899"/>
            </a:xfrm>
            <a:custGeom>
              <a:avLst/>
              <a:gdLst/>
              <a:ahLst/>
              <a:cxnLst/>
              <a:rect l="l" t="t" r="r" b="b"/>
              <a:pathLst>
                <a:path w="3934755" h="1303899">
                  <a:moveTo>
                    <a:pt x="6737" y="0"/>
                  </a:moveTo>
                  <a:lnTo>
                    <a:pt x="3928018" y="0"/>
                  </a:lnTo>
                  <a:cubicBezTo>
                    <a:pt x="3929805" y="0"/>
                    <a:pt x="3931519" y="710"/>
                    <a:pt x="3932782" y="1973"/>
                  </a:cubicBezTo>
                  <a:cubicBezTo>
                    <a:pt x="3934046" y="3237"/>
                    <a:pt x="3934755" y="4950"/>
                    <a:pt x="3934755" y="6737"/>
                  </a:cubicBezTo>
                  <a:lnTo>
                    <a:pt x="3934755" y="1297163"/>
                  </a:lnTo>
                  <a:cubicBezTo>
                    <a:pt x="3934755" y="1300883"/>
                    <a:pt x="3931739" y="1303899"/>
                    <a:pt x="3928018" y="1303899"/>
                  </a:cubicBezTo>
                  <a:lnTo>
                    <a:pt x="6737" y="1303899"/>
                  </a:lnTo>
                  <a:cubicBezTo>
                    <a:pt x="3016" y="1303899"/>
                    <a:pt x="0" y="1300883"/>
                    <a:pt x="0" y="1297163"/>
                  </a:cubicBezTo>
                  <a:lnTo>
                    <a:pt x="0" y="6737"/>
                  </a:lnTo>
                  <a:cubicBezTo>
                    <a:pt x="0" y="3016"/>
                    <a:pt x="3016" y="0"/>
                    <a:pt x="6737" y="0"/>
                  </a:cubicBezTo>
                  <a:close/>
                </a:path>
              </a:pathLst>
            </a:custGeom>
            <a:solidFill>
              <a:srgbClr val="FFFFFF"/>
            </a:solidFill>
            <a:ln w="9525" cap="sq">
              <a:solidFill>
                <a:srgbClr val="702D22"/>
              </a:solidFill>
              <a:prstDash val="solid"/>
              <a:miter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3934755" cy="134199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 rot="-10800000">
            <a:off x="-167005" y="10002520"/>
            <a:ext cx="18564860" cy="349885"/>
            <a:chOff x="0" y="0"/>
            <a:chExt cx="4889562" cy="70851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889562" cy="70851"/>
            </a:xfrm>
            <a:custGeom>
              <a:avLst/>
              <a:gdLst/>
              <a:ahLst/>
              <a:cxnLst/>
              <a:rect l="l" t="t" r="r" b="b"/>
              <a:pathLst>
                <a:path w="4889562" h="70851">
                  <a:moveTo>
                    <a:pt x="0" y="0"/>
                  </a:moveTo>
                  <a:lnTo>
                    <a:pt x="4889562" y="0"/>
                  </a:lnTo>
                  <a:lnTo>
                    <a:pt x="4889562" y="70851"/>
                  </a:lnTo>
                  <a:lnTo>
                    <a:pt x="0" y="70851"/>
                  </a:lnTo>
                  <a:close/>
                </a:path>
              </a:pathLst>
            </a:custGeom>
            <a:gradFill rotWithShape="1">
              <a:gsLst>
                <a:gs pos="0">
                  <a:srgbClr val="AD2121">
                    <a:alpha val="57000"/>
                  </a:srgbClr>
                </a:gs>
                <a:gs pos="100000">
                  <a:srgbClr val="B01F24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4889562" cy="1089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4776279" y="1028700"/>
            <a:ext cx="2622411" cy="724479"/>
          </a:xfrm>
          <a:custGeom>
            <a:avLst/>
            <a:gdLst/>
            <a:ahLst/>
            <a:cxnLst/>
            <a:rect l="l" t="t" r="r" b="b"/>
            <a:pathLst>
              <a:path w="2622411" h="724479">
                <a:moveTo>
                  <a:pt x="0" y="0"/>
                </a:moveTo>
                <a:lnTo>
                  <a:pt x="2622411" y="0"/>
                </a:lnTo>
                <a:lnTo>
                  <a:pt x="2622411" y="724479"/>
                </a:lnTo>
                <a:lnTo>
                  <a:pt x="0" y="72447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206638" y="876301"/>
            <a:ext cx="13868569" cy="9229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8400"/>
              </a:lnSpc>
              <a:spcBef>
                <a:spcPct val="0"/>
              </a:spcBef>
            </a:pPr>
            <a:r>
              <a:rPr lang="zh-CN" altLang="en-US" sz="6000" dirty="0">
                <a:solidFill>
                  <a:srgbClr val="B01F24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汉仪雅酷黑-85J" panose="00020600040101010101" charset="-122"/>
                <a:sym typeface="字由点字美玲体" panose="00020600040101000101" charset="-122"/>
              </a:rPr>
              <a:t>兴盛的原因</a:t>
            </a:r>
          </a:p>
        </p:txBody>
      </p:sp>
      <p:sp>
        <p:nvSpPr>
          <p:cNvPr id="20" name="AutoShape 20"/>
          <p:cNvSpPr/>
          <p:nvPr/>
        </p:nvSpPr>
        <p:spPr>
          <a:xfrm>
            <a:off x="6053557" y="1504950"/>
            <a:ext cx="8043093" cy="0"/>
          </a:xfrm>
          <a:prstGeom prst="line">
            <a:avLst/>
          </a:prstGeom>
          <a:ln w="38100" cap="flat">
            <a:solidFill>
              <a:srgbClr val="B01F24">
                <a:alpha val="62745"/>
              </a:srgbClr>
            </a:solidFill>
            <a:prstDash val="solid"/>
            <a:headEnd type="oval" w="lg" len="lg"/>
            <a:tailEnd type="none" w="sm" len="sm"/>
          </a:ln>
        </p:spPr>
      </p:sp>
      <p:sp>
        <p:nvSpPr>
          <p:cNvPr id="12" name="矩形: 圆角 11"/>
          <p:cNvSpPr/>
          <p:nvPr/>
        </p:nvSpPr>
        <p:spPr>
          <a:xfrm>
            <a:off x="3581400" y="4224066"/>
            <a:ext cx="3720192" cy="85022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B03238"/>
              </a:gs>
              <a:gs pos="50000">
                <a:srgbClr val="A73332"/>
              </a:gs>
              <a:gs pos="100000">
                <a:srgbClr val="C8534C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kern="100" dirty="0">
                <a:effectLst/>
                <a:ea typeface="等线" panose="02010600030101010101" pitchFamily="2" charset="-122"/>
                <a:cs typeface="Times New Roman" panose="02020503050405090304" pitchFamily="18" charset="0"/>
              </a:rPr>
              <a:t>社会动荡与新地域开发</a:t>
            </a:r>
            <a:endParaRPr lang="zh-CN" altLang="en-US" sz="2400" dirty="0"/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C1DD20CE-3BC7-BAFA-A8B0-1CFFB070E1B5}"/>
              </a:ext>
            </a:extLst>
          </p:cNvPr>
          <p:cNvSpPr/>
          <p:nvPr/>
        </p:nvSpPr>
        <p:spPr>
          <a:xfrm>
            <a:off x="10668000" y="4197785"/>
            <a:ext cx="3720192" cy="85022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B03238"/>
              </a:gs>
              <a:gs pos="50000">
                <a:srgbClr val="A73332"/>
              </a:gs>
              <a:gs pos="100000">
                <a:srgbClr val="C8534C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kern="100" dirty="0">
                <a:effectLst/>
                <a:ea typeface="等线" panose="02010600030101010101" pitchFamily="2" charset="-122"/>
                <a:cs typeface="Times New Roman" panose="02020503050405090304" pitchFamily="18" charset="0"/>
              </a:rPr>
              <a:t>民族融合与文化交流</a:t>
            </a:r>
            <a:endParaRPr lang="zh-CN" altLang="en-US" sz="2400" dirty="0"/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3C60193C-EA37-4723-BE92-291CF3C7E4B5}"/>
              </a:ext>
            </a:extLst>
          </p:cNvPr>
          <p:cNvSpPr/>
          <p:nvPr/>
        </p:nvSpPr>
        <p:spPr>
          <a:xfrm>
            <a:off x="3581400" y="6919025"/>
            <a:ext cx="3720192" cy="85022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B03238"/>
              </a:gs>
              <a:gs pos="50000">
                <a:srgbClr val="A73332"/>
              </a:gs>
              <a:gs pos="100000">
                <a:srgbClr val="C8534C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kern="100" dirty="0">
                <a:effectLst/>
                <a:ea typeface="等线" panose="02010600030101010101" pitchFamily="2" charset="-122"/>
                <a:cs typeface="Times New Roman" panose="02020503050405090304" pitchFamily="18" charset="0"/>
              </a:rPr>
              <a:t>学术风气的转变</a:t>
            </a:r>
            <a:endParaRPr lang="zh-CN" altLang="en-US" sz="2400" dirty="0"/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8B10FB39-3E99-DFAD-8E88-F839875F3CCB}"/>
              </a:ext>
            </a:extLst>
          </p:cNvPr>
          <p:cNvSpPr/>
          <p:nvPr/>
        </p:nvSpPr>
        <p:spPr>
          <a:xfrm>
            <a:off x="10668000" y="7078619"/>
            <a:ext cx="3720192" cy="85022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B03238"/>
              </a:gs>
              <a:gs pos="50000">
                <a:srgbClr val="A73332"/>
              </a:gs>
              <a:gs pos="100000">
                <a:srgbClr val="C8534C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kern="100" dirty="0">
                <a:effectLst/>
                <a:ea typeface="等线" panose="02010600030101010101" pitchFamily="2" charset="-122"/>
                <a:cs typeface="Times New Roman" panose="02020503050405090304" pitchFamily="18" charset="0"/>
              </a:rPr>
              <a:t>技术需求的推动</a:t>
            </a:r>
            <a:endParaRPr lang="zh-CN" altLang="en-US" sz="2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D3E32ED-354C-FE50-0D16-25876C324C3A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3463026" y="5452923"/>
            <a:ext cx="3956939" cy="6160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520"/>
              </a:lnSpc>
              <a:spcBef>
                <a:spcPct val="0"/>
              </a:spcBef>
            </a:pPr>
            <a:r>
              <a:rPr lang="zh-CN" altLang="en-US" dirty="0">
                <a:solidFill>
                  <a:srgbClr val="A6A6A6"/>
                </a:solidFill>
                <a:latin typeface="汉仪润圆-45简" panose="00020600040101010101" charset="-122"/>
                <a:ea typeface="汉仪润圆-45简" panose="00020600040101010101" charset="-122"/>
                <a:cs typeface="思源黑体" panose="020B0500000000000000" charset="-122"/>
                <a:sym typeface="思源黑体" panose="020B0500000000000000" charset="-122"/>
              </a:rPr>
              <a:t>北方战乱促使中原士族南迁，南方地区的开发达到新高度。</a:t>
            </a:r>
            <a:endParaRPr lang="en-US" dirty="0">
              <a:solidFill>
                <a:srgbClr val="A6A6A6"/>
              </a:solidFill>
              <a:latin typeface="汉仪润圆-45简" panose="00020600040101010101" charset="-122"/>
              <a:ea typeface="汉仪润圆-45简" panose="00020600040101010101" charset="-122"/>
              <a:cs typeface="思源黑体" panose="020B0500000000000000" charset="-122"/>
              <a:sym typeface="思源黑体" panose="020B0500000000000000" charset="-122"/>
            </a:endParaRPr>
          </a:p>
        </p:txBody>
      </p:sp>
      <p:sp>
        <p:nvSpPr>
          <p:cNvPr id="18" name="TextBox 15">
            <a:extLst>
              <a:ext uri="{FF2B5EF4-FFF2-40B4-BE49-F238E27FC236}">
                <a16:creationId xmlns:a16="http://schemas.microsoft.com/office/drawing/2014/main" id="{B849465D-E55A-D8AC-77B6-8672B41893A8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0668000" y="5452923"/>
            <a:ext cx="3956939" cy="9690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520"/>
              </a:lnSpc>
              <a:spcBef>
                <a:spcPct val="0"/>
              </a:spcBef>
            </a:pPr>
            <a:r>
              <a:rPr lang="zh-CN" altLang="en-US" dirty="0">
                <a:solidFill>
                  <a:srgbClr val="A6A6A6"/>
                </a:solidFill>
                <a:latin typeface="汉仪润圆-45简" panose="00020600040101010101" charset="-122"/>
                <a:ea typeface="汉仪润圆-45简" panose="00020600040101010101" charset="-122"/>
                <a:cs typeface="思源黑体" panose="020B0500000000000000" charset="-122"/>
                <a:sym typeface="思源黑体" panose="020B0500000000000000" charset="-122"/>
              </a:rPr>
              <a:t>北方少数民族内迁与对外交流的频繁，使学者接触到草原文明和异域物种，这种跨文明的交融拓展了博物学的视野。</a:t>
            </a:r>
            <a:endParaRPr lang="en-US" dirty="0">
              <a:solidFill>
                <a:srgbClr val="A6A6A6"/>
              </a:solidFill>
              <a:latin typeface="汉仪润圆-45简" panose="00020600040101010101" charset="-122"/>
              <a:ea typeface="汉仪润圆-45简" panose="00020600040101010101" charset="-122"/>
              <a:cs typeface="思源黑体" panose="020B0500000000000000" charset="-122"/>
              <a:sym typeface="思源黑体" panose="020B0500000000000000" charset="-122"/>
            </a:endParaRPr>
          </a:p>
        </p:txBody>
      </p:sp>
      <p:sp>
        <p:nvSpPr>
          <p:cNvPr id="19" name="TextBox 15">
            <a:extLst>
              <a:ext uri="{FF2B5EF4-FFF2-40B4-BE49-F238E27FC236}">
                <a16:creationId xmlns:a16="http://schemas.microsoft.com/office/drawing/2014/main" id="{FB51A767-D257-C41D-10DA-4299C6E61394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3466339" y="8017474"/>
            <a:ext cx="3956939" cy="9690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520"/>
              </a:lnSpc>
              <a:spcBef>
                <a:spcPct val="0"/>
              </a:spcBef>
            </a:pPr>
            <a:r>
              <a:rPr lang="zh-CN" altLang="en-US" dirty="0">
                <a:solidFill>
                  <a:srgbClr val="A6A6A6"/>
                </a:solidFill>
                <a:latin typeface="汉仪润圆-45简" panose="00020600040101010101" charset="-122"/>
                <a:ea typeface="汉仪润圆-45简" panose="00020600040101010101" charset="-122"/>
                <a:cs typeface="思源黑体" panose="020B0500000000000000" charset="-122"/>
                <a:sym typeface="思源黑体" panose="020B0500000000000000" charset="-122"/>
              </a:rPr>
              <a:t>魏晋时期社会思想和学术风气的变化，士大夫追求知识的广博性，形成了“博学”的时代风尚。</a:t>
            </a:r>
            <a:endParaRPr lang="en-US" sz="1800" dirty="0">
              <a:solidFill>
                <a:srgbClr val="A6A6A6"/>
              </a:solidFill>
              <a:latin typeface="汉仪润圆-45简" panose="00020600040101010101" charset="-122"/>
              <a:ea typeface="汉仪润圆-45简" panose="00020600040101010101" charset="-122"/>
              <a:cs typeface="思源黑体" panose="020B0500000000000000" charset="-122"/>
              <a:sym typeface="思源黑体" panose="020B0500000000000000" charset="-122"/>
            </a:endParaRPr>
          </a:p>
        </p:txBody>
      </p:sp>
      <p:sp>
        <p:nvSpPr>
          <p:cNvPr id="22" name="TextBox 15">
            <a:extLst>
              <a:ext uri="{FF2B5EF4-FFF2-40B4-BE49-F238E27FC236}">
                <a16:creationId xmlns:a16="http://schemas.microsoft.com/office/drawing/2014/main" id="{76CE24B8-FFF5-9033-3D97-C1FA0FF9C736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10668000" y="8177068"/>
            <a:ext cx="3956939" cy="9690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520"/>
              </a:lnSpc>
              <a:spcBef>
                <a:spcPct val="0"/>
              </a:spcBef>
            </a:pPr>
            <a:r>
              <a:rPr lang="zh-CN" altLang="en-US" dirty="0">
                <a:solidFill>
                  <a:srgbClr val="A6A6A6"/>
                </a:solidFill>
                <a:latin typeface="汉仪润圆-45简" panose="00020600040101010101" charset="-122"/>
                <a:ea typeface="汉仪润圆-45简" panose="00020600040101010101" charset="-122"/>
                <a:cs typeface="思源黑体" panose="020B0500000000000000" charset="-122"/>
                <a:sym typeface="思源黑体" panose="020B0500000000000000" charset="-122"/>
              </a:rPr>
              <a:t>农业、医药等领域的技术进步需要系统化知识支撑，博物学为生产实践提供了指导。</a:t>
            </a:r>
            <a:endParaRPr lang="en-US" sz="1800" dirty="0">
              <a:solidFill>
                <a:srgbClr val="A6A6A6"/>
              </a:solidFill>
              <a:latin typeface="汉仪润圆-45简" panose="00020600040101010101" charset="-122"/>
              <a:ea typeface="汉仪润圆-45简" panose="00020600040101010101" charset="-122"/>
              <a:cs typeface="思源黑体" panose="020B0500000000000000" charset="-122"/>
              <a:sym typeface="思源黑体" panose="020B0500000000000000" charset="-122"/>
            </a:endParaRPr>
          </a:p>
        </p:txBody>
      </p:sp>
    </p:spTree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>
            <p:custDataLst>
              <p:tags r:id="rId1"/>
            </p:custDataLst>
          </p:nvPr>
        </p:nvGrpSpPr>
        <p:grpSpPr>
          <a:xfrm>
            <a:off x="9144000" y="2776309"/>
            <a:ext cx="931104" cy="931104"/>
            <a:chOff x="0" y="0"/>
            <a:chExt cx="1241472" cy="1241472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1241472" cy="1241472"/>
              <a:chOff x="0" y="0"/>
              <a:chExt cx="812800" cy="812800"/>
            </a:xfrm>
          </p:grpSpPr>
          <p:sp>
            <p:nvSpPr>
              <p:cNvPr id="4" name="Freeform 4"/>
              <p:cNvSpPr/>
              <p:nvPr>
                <p:custDataLst>
                  <p:tags r:id="rId16"/>
                </p:custDataLst>
              </p:nvPr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963B13">
                      <a:alpha val="100000"/>
                    </a:srgbClr>
                  </a:gs>
                  <a:gs pos="100000">
                    <a:srgbClr val="B01F24">
                      <a:alpha val="100000"/>
                    </a:srgbClr>
                  </a:gs>
                </a:gsLst>
                <a:lin ang="0"/>
              </a:gradFill>
              <a:ln cap="sq">
                <a:noFill/>
                <a:prstDash val="solid"/>
                <a:miter/>
              </a:ln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26104" tIns="26104" rIns="26104" bIns="26104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sp>
          <p:nvSpPr>
            <p:cNvPr id="6" name="TextBox 6"/>
            <p:cNvSpPr txBox="1"/>
            <p:nvPr>
              <p:custDataLst>
                <p:tags r:id="rId15"/>
              </p:custDataLst>
            </p:nvPr>
          </p:nvSpPr>
          <p:spPr>
            <a:xfrm>
              <a:off x="304378" y="108447"/>
              <a:ext cx="636101" cy="9516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570"/>
                </a:lnSpc>
              </a:pPr>
              <a:r>
                <a:rPr lang="en-US" sz="3095" b="1">
                  <a:solidFill>
                    <a:srgbClr val="FFFFFF"/>
                  </a:solidFill>
                  <a:latin typeface="汉仪雅酷黑-85J" panose="00020600040101010101" charset="-122"/>
                  <a:ea typeface="汉仪雅酷黑-85J" panose="00020600040101010101" charset="-122"/>
                  <a:cs typeface="思源黑体 Bold" panose="020B0800000000000000" charset="-122"/>
                  <a:sym typeface="思源黑体 Bold" panose="020B0800000000000000" charset="-122"/>
                </a:rPr>
                <a:t>1</a:t>
              </a:r>
            </a:p>
          </p:txBody>
        </p:sp>
      </p:grpSp>
      <p:grpSp>
        <p:nvGrpSpPr>
          <p:cNvPr id="7" name="Group 7"/>
          <p:cNvGrpSpPr/>
          <p:nvPr>
            <p:custDataLst>
              <p:tags r:id="rId2"/>
            </p:custDataLst>
          </p:nvPr>
        </p:nvGrpSpPr>
        <p:grpSpPr>
          <a:xfrm>
            <a:off x="9144000" y="4524434"/>
            <a:ext cx="931104" cy="931104"/>
            <a:chOff x="0" y="0"/>
            <a:chExt cx="1241472" cy="1241472"/>
          </a:xfrm>
        </p:grpSpPr>
        <p:grpSp>
          <p:nvGrpSpPr>
            <p:cNvPr id="8" name="Group 8"/>
            <p:cNvGrpSpPr/>
            <p:nvPr/>
          </p:nvGrpSpPr>
          <p:grpSpPr>
            <a:xfrm>
              <a:off x="0" y="0"/>
              <a:ext cx="1241472" cy="1241472"/>
              <a:chOff x="0" y="0"/>
              <a:chExt cx="812800" cy="812800"/>
            </a:xfrm>
          </p:grpSpPr>
          <p:sp>
            <p:nvSpPr>
              <p:cNvPr id="9" name="Freeform 9"/>
              <p:cNvSpPr/>
              <p:nvPr>
                <p:custDataLst>
                  <p:tags r:id="rId14"/>
                </p:custDataLst>
              </p:nvPr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963B13">
                      <a:alpha val="100000"/>
                    </a:srgbClr>
                  </a:gs>
                  <a:gs pos="100000">
                    <a:srgbClr val="B01F24">
                      <a:alpha val="100000"/>
                    </a:srgbClr>
                  </a:gs>
                </a:gsLst>
                <a:lin ang="0"/>
              </a:gradFill>
              <a:ln cap="sq">
                <a:noFill/>
                <a:prstDash val="solid"/>
                <a:miter/>
              </a:ln>
            </p:spPr>
          </p:sp>
          <p:sp>
            <p:nvSpPr>
              <p:cNvPr id="10" name="TextBox 10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26104" tIns="26104" rIns="26104" bIns="26104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sp>
          <p:nvSpPr>
            <p:cNvPr id="11" name="TextBox 11"/>
            <p:cNvSpPr txBox="1"/>
            <p:nvPr>
              <p:custDataLst>
                <p:tags r:id="rId13"/>
              </p:custDataLst>
            </p:nvPr>
          </p:nvSpPr>
          <p:spPr>
            <a:xfrm>
              <a:off x="302685" y="77966"/>
              <a:ext cx="636101" cy="9516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570"/>
                </a:lnSpc>
              </a:pPr>
              <a:r>
                <a:rPr lang="en-US" sz="3095" b="1">
                  <a:solidFill>
                    <a:srgbClr val="FFFFFF"/>
                  </a:solidFill>
                  <a:latin typeface="汉仪雅酷黑-85J" panose="00020600040101010101" charset="-122"/>
                  <a:ea typeface="汉仪雅酷黑-85J" panose="00020600040101010101" charset="-122"/>
                  <a:cs typeface="思源黑体 Bold" panose="020B0800000000000000" charset="-122"/>
                  <a:sym typeface="思源黑体 Bold" panose="020B0800000000000000" charset="-122"/>
                </a:rPr>
                <a:t>2</a:t>
              </a:r>
            </a:p>
          </p:txBody>
        </p:sp>
      </p:grpSp>
      <p:grpSp>
        <p:nvGrpSpPr>
          <p:cNvPr id="12" name="Group 12"/>
          <p:cNvGrpSpPr/>
          <p:nvPr>
            <p:custDataLst>
              <p:tags r:id="rId3"/>
            </p:custDataLst>
          </p:nvPr>
        </p:nvGrpSpPr>
        <p:grpSpPr>
          <a:xfrm>
            <a:off x="9144000" y="6259431"/>
            <a:ext cx="931104" cy="931104"/>
            <a:chOff x="0" y="0"/>
            <a:chExt cx="1241472" cy="1241472"/>
          </a:xfrm>
        </p:grpSpPr>
        <p:grpSp>
          <p:nvGrpSpPr>
            <p:cNvPr id="13" name="Group 13"/>
            <p:cNvGrpSpPr/>
            <p:nvPr/>
          </p:nvGrpSpPr>
          <p:grpSpPr>
            <a:xfrm>
              <a:off x="0" y="0"/>
              <a:ext cx="1241472" cy="1241472"/>
              <a:chOff x="0" y="0"/>
              <a:chExt cx="812800" cy="812800"/>
            </a:xfrm>
          </p:grpSpPr>
          <p:sp>
            <p:nvSpPr>
              <p:cNvPr id="14" name="Freeform 14"/>
              <p:cNvSpPr/>
              <p:nvPr>
                <p:custDataLst>
                  <p:tags r:id="rId12"/>
                </p:custDataLst>
              </p:nvPr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963B13">
                      <a:alpha val="100000"/>
                    </a:srgbClr>
                  </a:gs>
                  <a:gs pos="100000">
                    <a:srgbClr val="B01F24">
                      <a:alpha val="100000"/>
                    </a:srgbClr>
                  </a:gs>
                </a:gsLst>
                <a:lin ang="0"/>
              </a:gradFill>
              <a:ln cap="sq">
                <a:noFill/>
                <a:prstDash val="solid"/>
                <a:miter/>
              </a:ln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26104" tIns="26104" rIns="26104" bIns="26104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sp>
          <p:nvSpPr>
            <p:cNvPr id="16" name="TextBox 16"/>
            <p:cNvSpPr txBox="1"/>
            <p:nvPr>
              <p:custDataLst>
                <p:tags r:id="rId11"/>
              </p:custDataLst>
            </p:nvPr>
          </p:nvSpPr>
          <p:spPr>
            <a:xfrm>
              <a:off x="302685" y="75427"/>
              <a:ext cx="636101" cy="9516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570"/>
                </a:lnSpc>
              </a:pPr>
              <a:r>
                <a:rPr lang="en-US" sz="3095" b="1">
                  <a:solidFill>
                    <a:srgbClr val="FFFFFF"/>
                  </a:solidFill>
                  <a:latin typeface="汉仪雅酷黑-85J" panose="00020600040101010101" charset="-122"/>
                  <a:ea typeface="汉仪雅酷黑-85J" panose="00020600040101010101" charset="-122"/>
                  <a:cs typeface="思源黑体 Bold" panose="020B0800000000000000" charset="-122"/>
                  <a:sym typeface="思源黑体 Bold" panose="020B0800000000000000" charset="-122"/>
                </a:rPr>
                <a:t>3</a:t>
              </a:r>
            </a:p>
          </p:txBody>
        </p:sp>
      </p:grpSp>
      <p:grpSp>
        <p:nvGrpSpPr>
          <p:cNvPr id="17" name="Group 17"/>
          <p:cNvGrpSpPr/>
          <p:nvPr>
            <p:custDataLst>
              <p:tags r:id="rId4"/>
            </p:custDataLst>
          </p:nvPr>
        </p:nvGrpSpPr>
        <p:grpSpPr>
          <a:xfrm>
            <a:off x="9144000" y="7889712"/>
            <a:ext cx="931104" cy="931104"/>
            <a:chOff x="0" y="0"/>
            <a:chExt cx="1241472" cy="1241472"/>
          </a:xfrm>
        </p:grpSpPr>
        <p:grpSp>
          <p:nvGrpSpPr>
            <p:cNvPr id="18" name="Group 18"/>
            <p:cNvGrpSpPr/>
            <p:nvPr/>
          </p:nvGrpSpPr>
          <p:grpSpPr>
            <a:xfrm>
              <a:off x="0" y="0"/>
              <a:ext cx="1241472" cy="1241472"/>
              <a:chOff x="0" y="0"/>
              <a:chExt cx="812800" cy="812800"/>
            </a:xfrm>
          </p:grpSpPr>
          <p:sp>
            <p:nvSpPr>
              <p:cNvPr id="19" name="Freeform 19"/>
              <p:cNvSpPr/>
              <p:nvPr>
                <p:custDataLst>
                  <p:tags r:id="rId10"/>
                </p:custDataLst>
              </p:nvPr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963B13">
                      <a:alpha val="100000"/>
                    </a:srgbClr>
                  </a:gs>
                  <a:gs pos="100000">
                    <a:srgbClr val="B01F24">
                      <a:alpha val="100000"/>
                    </a:srgbClr>
                  </a:gs>
                </a:gsLst>
                <a:lin ang="0"/>
              </a:gradFill>
              <a:ln cap="sq">
                <a:noFill/>
                <a:prstDash val="solid"/>
                <a:miter/>
              </a:ln>
            </p:spPr>
          </p:sp>
          <p:sp>
            <p:nvSpPr>
              <p:cNvPr id="20" name="TextBox 20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26104" tIns="26104" rIns="26104" bIns="26104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sp>
          <p:nvSpPr>
            <p:cNvPr id="21" name="TextBox 21"/>
            <p:cNvSpPr txBox="1"/>
            <p:nvPr>
              <p:custDataLst>
                <p:tags r:id="rId9"/>
              </p:custDataLst>
            </p:nvPr>
          </p:nvSpPr>
          <p:spPr>
            <a:xfrm>
              <a:off x="304378" y="52566"/>
              <a:ext cx="636101" cy="9516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570"/>
                </a:lnSpc>
              </a:pPr>
              <a:r>
                <a:rPr lang="en-US" sz="3095" b="1">
                  <a:solidFill>
                    <a:srgbClr val="FFFFFF"/>
                  </a:solidFill>
                  <a:latin typeface="汉仪雅酷黑-85J" panose="00020600040101010101" charset="-122"/>
                  <a:ea typeface="汉仪雅酷黑-85J" panose="00020600040101010101" charset="-122"/>
                  <a:cs typeface="思源黑体 Bold" panose="020B0800000000000000" charset="-122"/>
                  <a:sym typeface="思源黑体 Bold" panose="020B0800000000000000" charset="-122"/>
                </a:rPr>
                <a:t>4</a:t>
              </a:r>
            </a:p>
          </p:txBody>
        </p:sp>
      </p:grpSp>
      <p:sp>
        <p:nvSpPr>
          <p:cNvPr id="22" name="AutoShape 22"/>
          <p:cNvSpPr/>
          <p:nvPr/>
        </p:nvSpPr>
        <p:spPr>
          <a:xfrm flipH="1">
            <a:off x="8117671" y="2594296"/>
            <a:ext cx="19050" cy="6927045"/>
          </a:xfrm>
          <a:prstGeom prst="line">
            <a:avLst/>
          </a:prstGeom>
          <a:ln w="38100" cap="flat">
            <a:solidFill>
              <a:srgbClr val="B01F2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3" name="AutoShape 23"/>
          <p:cNvSpPr/>
          <p:nvPr/>
        </p:nvSpPr>
        <p:spPr>
          <a:xfrm>
            <a:off x="6053557" y="1504950"/>
            <a:ext cx="8043093" cy="0"/>
          </a:xfrm>
          <a:prstGeom prst="line">
            <a:avLst/>
          </a:prstGeom>
          <a:ln w="38100" cap="flat">
            <a:solidFill>
              <a:srgbClr val="B02025">
                <a:alpha val="62745"/>
              </a:srgbClr>
            </a:solidFill>
            <a:prstDash val="solid"/>
            <a:headEnd type="oval" w="lg" len="lg"/>
            <a:tailEnd type="none" w="sm" len="sm"/>
          </a:ln>
        </p:spPr>
      </p:sp>
      <p:sp>
        <p:nvSpPr>
          <p:cNvPr id="27" name="Freeform 27"/>
          <p:cNvSpPr/>
          <p:nvPr/>
        </p:nvSpPr>
        <p:spPr>
          <a:xfrm>
            <a:off x="1451274" y="2594296"/>
            <a:ext cx="5140642" cy="6326603"/>
          </a:xfrm>
          <a:custGeom>
            <a:avLst/>
            <a:gdLst/>
            <a:ahLst/>
            <a:cxnLst/>
            <a:rect l="l" t="t" r="r" b="b"/>
            <a:pathLst>
              <a:path w="5140642" h="6326603">
                <a:moveTo>
                  <a:pt x="0" y="0"/>
                </a:moveTo>
                <a:lnTo>
                  <a:pt x="5140642" y="0"/>
                </a:lnTo>
                <a:lnTo>
                  <a:pt x="5140642" y="6326604"/>
                </a:lnTo>
                <a:lnTo>
                  <a:pt x="0" y="6326604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t="-5705" b="-16176"/>
            </a:stretch>
          </a:blipFill>
        </p:spPr>
      </p:sp>
      <p:sp>
        <p:nvSpPr>
          <p:cNvPr id="28" name="TextBox 28"/>
          <p:cNvSpPr txBox="1"/>
          <p:nvPr>
            <p:custDataLst>
              <p:tags r:id="rId5"/>
            </p:custDataLst>
          </p:nvPr>
        </p:nvSpPr>
        <p:spPr>
          <a:xfrm>
            <a:off x="10668793" y="2933050"/>
            <a:ext cx="6676613" cy="11865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190"/>
              </a:lnSpc>
              <a:buClrTx/>
              <a:buSzTx/>
              <a:buFontTx/>
            </a:pPr>
            <a:r>
              <a:rPr lang="zh-CN" altLang="en-US" sz="2800" b="1" dirty="0">
                <a:solidFill>
                  <a:srgbClr val="545454"/>
                </a:solidFill>
                <a:latin typeface="汉仪润圆-45简" panose="00020600040101010101" charset="-122"/>
                <a:ea typeface="汉仪润圆-45简" panose="00020600040101010101" charset="-122"/>
                <a:cs typeface="思源黑体" panose="020B0500000000000000" charset="-122"/>
                <a:sym typeface="思源黑体" panose="020B0500000000000000" charset="-122"/>
              </a:rPr>
              <a:t>知识累积的认识观</a:t>
            </a:r>
            <a:endParaRPr lang="en-US" altLang="zh-CN" sz="2000" b="1" dirty="0">
              <a:solidFill>
                <a:srgbClr val="545454"/>
              </a:solidFill>
              <a:latin typeface="汉仪润圆-45简" panose="00020600040101010101" charset="-122"/>
              <a:ea typeface="汉仪润圆-45简" panose="00020600040101010101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just">
              <a:lnSpc>
                <a:spcPts val="3190"/>
              </a:lnSpc>
              <a:buClrTx/>
              <a:buSzTx/>
              <a:buFontTx/>
            </a:pPr>
            <a:r>
              <a:rPr lang="zh-CN" altLang="en-US" sz="1900" dirty="0">
                <a:solidFill>
                  <a:srgbClr val="545454"/>
                </a:solidFill>
                <a:latin typeface="汉仪润圆-45简" panose="00020600040101010101" charset="-122"/>
                <a:ea typeface="汉仪润圆-45简" panose="00020600040101010101" charset="-122"/>
                <a:cs typeface="思源黑体" panose="020B0500000000000000" charset="-122"/>
                <a:sym typeface="思源黑体" panose="020B0500000000000000" charset="-122"/>
              </a:rPr>
              <a:t>魏晋博物学具有博且杂的特点，博物学家对各种知识进行收集、归类和引用，体现了知识累积的特点。</a:t>
            </a:r>
            <a:endParaRPr lang="en-US" sz="1900" dirty="0">
              <a:solidFill>
                <a:srgbClr val="545454"/>
              </a:solidFill>
              <a:latin typeface="汉仪润圆-45简" panose="00020600040101010101" charset="-122"/>
              <a:ea typeface="汉仪润圆-45简" panose="00020600040101010101" charset="-122"/>
              <a:cs typeface="思源黑体" panose="020B0500000000000000" charset="-122"/>
              <a:sym typeface="思源黑体" panose="020B0500000000000000" charset="-122"/>
            </a:endParaRPr>
          </a:p>
        </p:txBody>
      </p:sp>
      <p:sp>
        <p:nvSpPr>
          <p:cNvPr id="29" name="TextBox 29"/>
          <p:cNvSpPr txBox="1"/>
          <p:nvPr>
            <p:custDataLst>
              <p:tags r:id="rId6"/>
            </p:custDataLst>
          </p:nvPr>
        </p:nvSpPr>
        <p:spPr>
          <a:xfrm>
            <a:off x="10592803" y="4684065"/>
            <a:ext cx="6676613" cy="11865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190"/>
              </a:lnSpc>
              <a:buClrTx/>
              <a:buSzTx/>
              <a:buFontTx/>
            </a:pPr>
            <a:r>
              <a:rPr lang="zh-CN" altLang="en-US" sz="2800" b="1" dirty="0">
                <a:solidFill>
                  <a:srgbClr val="545454"/>
                </a:solidFill>
                <a:latin typeface="汉仪润圆-45简" panose="00020600040101010101" charset="-122"/>
                <a:ea typeface="汉仪润圆-45简" panose="00020600040101010101" charset="-122"/>
                <a:cs typeface="思源黑体" panose="020B0500000000000000" charset="-122"/>
                <a:sym typeface="思源黑体" panose="020B0500000000000000" charset="-122"/>
              </a:rPr>
              <a:t>天人合一的宇宙观</a:t>
            </a:r>
            <a:endParaRPr lang="en-US" altLang="zh-CN" sz="1900" b="1" dirty="0">
              <a:solidFill>
                <a:srgbClr val="545454"/>
              </a:solidFill>
              <a:latin typeface="汉仪润圆-45简" panose="00020600040101010101" charset="-122"/>
              <a:ea typeface="汉仪润圆-45简" panose="00020600040101010101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just">
              <a:lnSpc>
                <a:spcPts val="3190"/>
              </a:lnSpc>
              <a:buClrTx/>
              <a:buSzTx/>
              <a:buFontTx/>
            </a:pPr>
            <a:r>
              <a:rPr lang="zh-CN" altLang="en-US" sz="1900" dirty="0">
                <a:solidFill>
                  <a:srgbClr val="545454"/>
                </a:solidFill>
                <a:latin typeface="汉仪润圆-45简" panose="00020600040101010101" charset="-122"/>
                <a:ea typeface="汉仪润圆-45简" panose="00020600040101010101" charset="-122"/>
                <a:cs typeface="思源黑体" panose="020B0500000000000000" charset="-122"/>
                <a:sym typeface="思源黑体" panose="020B0500000000000000" charset="-122"/>
              </a:rPr>
              <a:t>博物学的累积知识的认识观反映的是天人合一的思维模式，博物学家面向自然，崇尚实践，同时也讲求功用，以人为本。</a:t>
            </a:r>
            <a:endParaRPr lang="en-US" sz="1900" dirty="0">
              <a:solidFill>
                <a:srgbClr val="545454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</p:txBody>
      </p:sp>
      <p:sp>
        <p:nvSpPr>
          <p:cNvPr id="30" name="TextBox 30"/>
          <p:cNvSpPr txBox="1"/>
          <p:nvPr>
            <p:custDataLst>
              <p:tags r:id="rId7"/>
            </p:custDataLst>
          </p:nvPr>
        </p:nvSpPr>
        <p:spPr>
          <a:xfrm>
            <a:off x="10582687" y="6419097"/>
            <a:ext cx="6676613" cy="11865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190"/>
              </a:lnSpc>
              <a:buClrTx/>
              <a:buSzTx/>
              <a:buFontTx/>
            </a:pPr>
            <a:r>
              <a:rPr lang="zh-CN" altLang="en-US" sz="2800" b="1" dirty="0">
                <a:solidFill>
                  <a:srgbClr val="545454"/>
                </a:solidFill>
                <a:latin typeface="汉仪润圆-45简" panose="00020600040101010101" charset="-122"/>
                <a:ea typeface="汉仪润圆-45简" panose="00020600040101010101" charset="-122"/>
                <a:cs typeface="思源黑体" panose="020B0500000000000000" charset="-122"/>
                <a:sym typeface="思源黑体" panose="020B0500000000000000" charset="-122"/>
              </a:rPr>
              <a:t>志异的特征</a:t>
            </a:r>
            <a:endParaRPr lang="en-US" altLang="zh-CN" sz="2800" b="1" dirty="0">
              <a:solidFill>
                <a:srgbClr val="545454"/>
              </a:solidFill>
              <a:latin typeface="汉仪润圆-45简" panose="00020600040101010101" charset="-122"/>
              <a:ea typeface="汉仪润圆-45简" panose="00020600040101010101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just">
              <a:lnSpc>
                <a:spcPts val="3190"/>
              </a:lnSpc>
              <a:buClrTx/>
              <a:buSzTx/>
              <a:buFontTx/>
            </a:pPr>
            <a:r>
              <a:rPr lang="zh-CN" altLang="en-US" sz="1900" dirty="0">
                <a:solidFill>
                  <a:srgbClr val="545454"/>
                </a:solidFill>
                <a:latin typeface="汉仪润圆-45简" panose="00020600040101010101" charset="-122"/>
                <a:ea typeface="汉仪润圆-45简" panose="00020600040101010101" charset="-122"/>
                <a:cs typeface="思源黑体" panose="020B0500000000000000" charset="-122"/>
                <a:sym typeface="思源黑体" panose="020B0500000000000000" charset="-122"/>
              </a:rPr>
              <a:t>魏晋博物学注重人事、讲究天人感应，关心四方风物并及传闻异说，具有明显的志异特征。</a:t>
            </a:r>
            <a:endParaRPr lang="en-US" sz="1900" dirty="0">
              <a:solidFill>
                <a:srgbClr val="545454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</p:txBody>
      </p:sp>
      <p:sp>
        <p:nvSpPr>
          <p:cNvPr id="31" name="TextBox 31"/>
          <p:cNvSpPr txBox="1"/>
          <p:nvPr>
            <p:custDataLst>
              <p:tags r:id="rId8"/>
            </p:custDataLst>
          </p:nvPr>
        </p:nvSpPr>
        <p:spPr>
          <a:xfrm>
            <a:off x="10592803" y="7813512"/>
            <a:ext cx="6676613" cy="11865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190"/>
              </a:lnSpc>
              <a:buClrTx/>
              <a:buSzTx/>
              <a:buFontTx/>
            </a:pPr>
            <a:r>
              <a:rPr lang="zh-CN" altLang="en-US" sz="2800" b="1" dirty="0">
                <a:solidFill>
                  <a:srgbClr val="545454"/>
                </a:solidFill>
                <a:latin typeface="汉仪润圆-45简" panose="00020600040101010101" charset="-122"/>
                <a:ea typeface="汉仪润圆-45简" panose="00020600040101010101" charset="-122"/>
                <a:cs typeface="思源黑体" panose="020B0500000000000000" charset="-122"/>
                <a:sym typeface="思源黑体" panose="020B0500000000000000" charset="-122"/>
              </a:rPr>
              <a:t>人文与史志传统</a:t>
            </a:r>
            <a:endParaRPr lang="en-US" altLang="zh-CN" sz="2800" b="1" dirty="0">
              <a:solidFill>
                <a:srgbClr val="545454"/>
              </a:solidFill>
              <a:latin typeface="汉仪润圆-45简" panose="00020600040101010101" charset="-122"/>
              <a:ea typeface="汉仪润圆-45简" panose="00020600040101010101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just">
              <a:lnSpc>
                <a:spcPts val="3190"/>
              </a:lnSpc>
              <a:buClrTx/>
              <a:buSzTx/>
              <a:buFontTx/>
            </a:pPr>
            <a:r>
              <a:rPr lang="zh-CN" altLang="en-US" sz="1900" dirty="0">
                <a:solidFill>
                  <a:srgbClr val="545454"/>
                </a:solidFill>
                <a:latin typeface="汉仪润圆-45简" panose="00020600040101010101" charset="-122"/>
                <a:ea typeface="汉仪润圆-45简" panose="00020600040101010101" charset="-122"/>
                <a:cs typeface="思源黑体" panose="020B0500000000000000" charset="-122"/>
                <a:sym typeface="思源黑体" panose="020B0500000000000000" charset="-122"/>
              </a:rPr>
              <a:t>博物学与经典义理、神仙方术、食货民生等深度交涉，是融天道、人事、物象于一体的理解方式。</a:t>
            </a:r>
            <a:endParaRPr lang="en-US" sz="1900" dirty="0">
              <a:solidFill>
                <a:srgbClr val="545454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1028700" y="904875"/>
            <a:ext cx="5644054" cy="922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400"/>
              </a:lnSpc>
              <a:spcBef>
                <a:spcPct val="0"/>
              </a:spcBef>
            </a:pPr>
            <a:r>
              <a:rPr lang="zh-CN" altLang="en-US" sz="6000" dirty="0">
                <a:solidFill>
                  <a:srgbClr val="B01F24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汉仪雅酷黑-85J" panose="00020600040101010101" charset="-122"/>
                <a:sym typeface="字由点字美玲体" panose="00020600040101000101" charset="-122"/>
              </a:rPr>
              <a:t>特征表现</a:t>
            </a:r>
          </a:p>
        </p:txBody>
      </p:sp>
      <p:sp>
        <p:nvSpPr>
          <p:cNvPr id="33" name="Freeform 33"/>
          <p:cNvSpPr/>
          <p:nvPr/>
        </p:nvSpPr>
        <p:spPr>
          <a:xfrm>
            <a:off x="14776279" y="1028700"/>
            <a:ext cx="2622411" cy="724479"/>
          </a:xfrm>
          <a:custGeom>
            <a:avLst/>
            <a:gdLst/>
            <a:ahLst/>
            <a:cxnLst/>
            <a:rect l="l" t="t" r="r" b="b"/>
            <a:pathLst>
              <a:path w="2622411" h="724479">
                <a:moveTo>
                  <a:pt x="0" y="0"/>
                </a:moveTo>
                <a:lnTo>
                  <a:pt x="2622411" y="0"/>
                </a:lnTo>
                <a:lnTo>
                  <a:pt x="2622411" y="724479"/>
                </a:lnTo>
                <a:lnTo>
                  <a:pt x="0" y="724479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/>
            </a:stretch>
          </a:blipFill>
        </p:spPr>
      </p:sp>
      <p:grpSp>
        <p:nvGrpSpPr>
          <p:cNvPr id="36" name="Group 7"/>
          <p:cNvGrpSpPr/>
          <p:nvPr/>
        </p:nvGrpSpPr>
        <p:grpSpPr>
          <a:xfrm rot="-10800000">
            <a:off x="-167005" y="10002520"/>
            <a:ext cx="18564860" cy="370205"/>
            <a:chOff x="0" y="0"/>
            <a:chExt cx="4889562" cy="70851"/>
          </a:xfrm>
        </p:grpSpPr>
        <p:sp>
          <p:nvSpPr>
            <p:cNvPr id="37" name="Freeform 8"/>
            <p:cNvSpPr/>
            <p:nvPr/>
          </p:nvSpPr>
          <p:spPr>
            <a:xfrm>
              <a:off x="0" y="0"/>
              <a:ext cx="4889562" cy="70851"/>
            </a:xfrm>
            <a:custGeom>
              <a:avLst/>
              <a:gdLst/>
              <a:ahLst/>
              <a:cxnLst/>
              <a:rect l="l" t="t" r="r" b="b"/>
              <a:pathLst>
                <a:path w="4889562" h="70851">
                  <a:moveTo>
                    <a:pt x="0" y="0"/>
                  </a:moveTo>
                  <a:lnTo>
                    <a:pt x="4889562" y="0"/>
                  </a:lnTo>
                  <a:lnTo>
                    <a:pt x="4889562" y="70851"/>
                  </a:lnTo>
                  <a:lnTo>
                    <a:pt x="0" y="70851"/>
                  </a:lnTo>
                  <a:close/>
                </a:path>
              </a:pathLst>
            </a:custGeom>
            <a:gradFill rotWithShape="1">
              <a:gsLst>
                <a:gs pos="0">
                  <a:srgbClr val="AD2121">
                    <a:alpha val="57000"/>
                  </a:srgbClr>
                </a:gs>
                <a:gs pos="100000">
                  <a:srgbClr val="B01F24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38" name="TextBox 9"/>
            <p:cNvSpPr txBox="1"/>
            <p:nvPr/>
          </p:nvSpPr>
          <p:spPr>
            <a:xfrm>
              <a:off x="0" y="-38100"/>
              <a:ext cx="4889562" cy="1089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</p:spTree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形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4" t="27996" r="25748" b="47357"/>
          <a:stretch/>
        </p:blipFill>
        <p:spPr>
          <a:xfrm>
            <a:off x="0" y="0"/>
            <a:ext cx="18288000" cy="10217700"/>
          </a:xfrm>
          <a:prstGeom prst="rect">
            <a:avLst/>
          </a:prstGeom>
          <a:effectLst>
            <a:outerShdw dist="50800" dir="5400000" algn="ctr" rotWithShape="0">
              <a:srgbClr val="000000">
                <a:alpha val="43137"/>
              </a:srgbClr>
            </a:outerShdw>
          </a:effectLst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EC876491-1139-A369-BE02-72A71CDEB1EB}"/>
              </a:ext>
            </a:extLst>
          </p:cNvPr>
          <p:cNvSpPr/>
          <p:nvPr/>
        </p:nvSpPr>
        <p:spPr>
          <a:xfrm>
            <a:off x="-12819" y="69300"/>
            <a:ext cx="18288000" cy="10332000"/>
          </a:xfrm>
          <a:prstGeom prst="rect">
            <a:avLst/>
          </a:prstGeom>
          <a:gradFill flip="none" rotWithShape="1">
            <a:gsLst>
              <a:gs pos="100000">
                <a:srgbClr val="C8534C"/>
              </a:gs>
              <a:gs pos="0">
                <a:srgbClr val="B03238">
                  <a:alpha val="0"/>
                </a:srgb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图形"/>
          <p:cNvSpPr txBox="1"/>
          <p:nvPr>
            <p:custDataLst>
              <p:tags r:id="rId2"/>
            </p:custDataLst>
          </p:nvPr>
        </p:nvSpPr>
        <p:spPr>
          <a:xfrm>
            <a:off x="1550671" y="1943100"/>
            <a:ext cx="2453641" cy="393192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762" h="1221">
                <a:moveTo>
                  <a:pt x="381" y="146"/>
                </a:moveTo>
                <a:cubicBezTo>
                  <a:pt x="341" y="145"/>
                  <a:pt x="305" y="160"/>
                  <a:pt x="274" y="190"/>
                </a:cubicBezTo>
                <a:cubicBezTo>
                  <a:pt x="244" y="220"/>
                  <a:pt x="220" y="269"/>
                  <a:pt x="202" y="337"/>
                </a:cubicBezTo>
                <a:cubicBezTo>
                  <a:pt x="185" y="405"/>
                  <a:pt x="176" y="494"/>
                  <a:pt x="176" y="606"/>
                </a:cubicBezTo>
                <a:cubicBezTo>
                  <a:pt x="176" y="719"/>
                  <a:pt x="185" y="810"/>
                  <a:pt x="202" y="879"/>
                </a:cubicBezTo>
                <a:cubicBezTo>
                  <a:pt x="220" y="948"/>
                  <a:pt x="244" y="998"/>
                  <a:pt x="274" y="1029"/>
                </a:cubicBezTo>
                <a:cubicBezTo>
                  <a:pt x="305" y="1060"/>
                  <a:pt x="341" y="1076"/>
                  <a:pt x="381" y="1075"/>
                </a:cubicBezTo>
                <a:cubicBezTo>
                  <a:pt x="421" y="1076"/>
                  <a:pt x="457" y="1060"/>
                  <a:pt x="488" y="1029"/>
                </a:cubicBezTo>
                <a:cubicBezTo>
                  <a:pt x="518" y="998"/>
                  <a:pt x="542" y="948"/>
                  <a:pt x="560" y="879"/>
                </a:cubicBezTo>
                <a:cubicBezTo>
                  <a:pt x="577" y="810"/>
                  <a:pt x="586" y="719"/>
                  <a:pt x="586" y="606"/>
                </a:cubicBezTo>
                <a:cubicBezTo>
                  <a:pt x="586" y="494"/>
                  <a:pt x="577" y="405"/>
                  <a:pt x="560" y="337"/>
                </a:cubicBezTo>
                <a:cubicBezTo>
                  <a:pt x="542" y="269"/>
                  <a:pt x="518" y="220"/>
                  <a:pt x="488" y="190"/>
                </a:cubicBezTo>
                <a:cubicBezTo>
                  <a:pt x="457" y="160"/>
                  <a:pt x="421" y="145"/>
                  <a:pt x="381" y="146"/>
                </a:cubicBezTo>
                <a:close/>
                <a:moveTo>
                  <a:pt x="381" y="0"/>
                </a:moveTo>
                <a:cubicBezTo>
                  <a:pt x="498" y="0"/>
                  <a:pt x="590" y="50"/>
                  <a:pt x="658" y="151"/>
                </a:cubicBezTo>
                <a:cubicBezTo>
                  <a:pt x="726" y="251"/>
                  <a:pt x="760" y="403"/>
                  <a:pt x="762" y="606"/>
                </a:cubicBezTo>
                <a:cubicBezTo>
                  <a:pt x="760" y="811"/>
                  <a:pt x="726" y="965"/>
                  <a:pt x="658" y="1067"/>
                </a:cubicBezTo>
                <a:cubicBezTo>
                  <a:pt x="590" y="1169"/>
                  <a:pt x="498" y="1221"/>
                  <a:pt x="381" y="1221"/>
                </a:cubicBezTo>
                <a:cubicBezTo>
                  <a:pt x="264" y="1221"/>
                  <a:pt x="172" y="1169"/>
                  <a:pt x="104" y="1067"/>
                </a:cubicBezTo>
                <a:cubicBezTo>
                  <a:pt x="36" y="965"/>
                  <a:pt x="1" y="811"/>
                  <a:pt x="0" y="606"/>
                </a:cubicBezTo>
                <a:cubicBezTo>
                  <a:pt x="1" y="403"/>
                  <a:pt x="36" y="251"/>
                  <a:pt x="104" y="150"/>
                </a:cubicBezTo>
                <a:cubicBezTo>
                  <a:pt x="172" y="50"/>
                  <a:pt x="264" y="0"/>
                  <a:pt x="381" y="0"/>
                </a:cubicBezTo>
                <a:close/>
              </a:path>
            </a:pathLst>
          </a:custGeom>
          <a:gradFill>
            <a:gsLst>
              <a:gs pos="53000">
                <a:schemeClr val="bg1"/>
              </a:gs>
              <a:gs pos="69000">
                <a:schemeClr val="bg1">
                  <a:alpha val="0"/>
                </a:schemeClr>
              </a:gs>
            </a:gsLst>
            <a:lin ang="5400000" scaled="0"/>
          </a:gradFill>
          <a:ln>
            <a:noFill/>
          </a:ln>
          <a:effectLst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字由点字美玲体" panose="02010600030101010101" charset="-122"/>
              <a:ea typeface="字由点字美玲体" panose="02010600030101010101" charset="-122"/>
              <a:cs typeface="阿里巴巴普惠体 Medium"/>
              <a:sym typeface="Arial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2F4FAA09-4825-AAF5-EC62-5185634074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87666" y="1943100"/>
            <a:ext cx="2321707" cy="3627121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404F3BAC-CC53-019E-6775-0A085E558E84}"/>
              </a:ext>
            </a:extLst>
          </p:cNvPr>
          <p:cNvSpPr txBox="1"/>
          <p:nvPr/>
        </p:nvSpPr>
        <p:spPr>
          <a:xfrm>
            <a:off x="6934200" y="1714500"/>
            <a:ext cx="8991600" cy="37235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ctr">
              <a:lnSpc>
                <a:spcPct val="150000"/>
              </a:lnSpc>
              <a:defRPr/>
            </a:pPr>
            <a:r>
              <a:rPr lang="en-US" altLang="zh-CN" sz="8800" dirty="0">
                <a:solidFill>
                  <a:schemeClr val="bg1"/>
                </a:solidFill>
                <a:effectLst>
                  <a:outerShdw blurRad="76200" dist="50800" dir="5400000" algn="ctr" rotWithShape="0">
                    <a:srgbClr val="000000">
                      <a:alpha val="86000"/>
                    </a:srgbClr>
                  </a:outerShdw>
                  <a:reflection stA="8000" endPos="67000" dir="5400000" sy="-100000" algn="bl" rotWithShape="0"/>
                </a:effectLst>
                <a:latin typeface="方正姚体" panose="02010601030101010101" pitchFamily="2" charset="-122"/>
                <a:ea typeface="方正姚体" panose="02010601030101010101" pitchFamily="2" charset="-122"/>
                <a:cs typeface="+mn-ea"/>
                <a:sym typeface="+mn-lt"/>
              </a:rPr>
              <a:t>《</a:t>
            </a:r>
            <a:r>
              <a:rPr lang="zh-CN" altLang="en-US" sz="8800" dirty="0">
                <a:solidFill>
                  <a:schemeClr val="bg1"/>
                </a:solidFill>
                <a:effectLst>
                  <a:outerShdw blurRad="76200" dist="50800" dir="5400000" algn="ctr" rotWithShape="0">
                    <a:srgbClr val="000000">
                      <a:alpha val="86000"/>
                    </a:srgbClr>
                  </a:outerShdw>
                  <a:reflection stA="8000" endPos="67000" dir="5400000" sy="-100000" algn="bl" rotWithShape="0"/>
                </a:effectLst>
                <a:latin typeface="方正姚体" panose="02010601030101010101" pitchFamily="2" charset="-122"/>
                <a:ea typeface="方正姚体" panose="02010601030101010101" pitchFamily="2" charset="-122"/>
                <a:cs typeface="+mn-ea"/>
                <a:sym typeface="+mn-lt"/>
              </a:rPr>
              <a:t>博物志</a:t>
            </a:r>
            <a:r>
              <a:rPr lang="en-US" altLang="zh-CN" sz="8800" dirty="0">
                <a:solidFill>
                  <a:schemeClr val="bg1"/>
                </a:solidFill>
                <a:effectLst>
                  <a:outerShdw blurRad="76200" dist="50800" dir="5400000" algn="ctr" rotWithShape="0">
                    <a:srgbClr val="000000">
                      <a:alpha val="86000"/>
                    </a:srgbClr>
                  </a:outerShdw>
                  <a:reflection stA="8000" endPos="67000" dir="5400000" sy="-100000" algn="bl" rotWithShape="0"/>
                </a:effectLst>
                <a:latin typeface="方正姚体" panose="02010601030101010101" pitchFamily="2" charset="-122"/>
                <a:ea typeface="方正姚体" panose="02010601030101010101" pitchFamily="2" charset="-122"/>
                <a:cs typeface="+mn-ea"/>
                <a:sym typeface="+mn-lt"/>
              </a:rPr>
              <a:t>》</a:t>
            </a:r>
            <a:r>
              <a:rPr lang="zh-CN" altLang="en-US" sz="8800" dirty="0">
                <a:solidFill>
                  <a:schemeClr val="bg1"/>
                </a:solidFill>
                <a:effectLst>
                  <a:outerShdw blurRad="76200" dist="50800" dir="5400000" algn="ctr" rotWithShape="0">
                    <a:srgbClr val="000000">
                      <a:alpha val="86000"/>
                    </a:srgbClr>
                  </a:outerShdw>
                  <a:reflection stA="8000" endPos="67000" dir="5400000" sy="-100000" algn="bl" rotWithShape="0"/>
                </a:effectLst>
                <a:latin typeface="方正姚体" panose="02010601030101010101" pitchFamily="2" charset="-122"/>
                <a:ea typeface="方正姚体" panose="02010601030101010101" pitchFamily="2" charset="-122"/>
                <a:cs typeface="+mn-ea"/>
                <a:sym typeface="+mn-lt"/>
              </a:rPr>
              <a:t>的</a:t>
            </a:r>
            <a:endParaRPr lang="en-US" altLang="zh-CN" sz="8800" dirty="0">
              <a:solidFill>
                <a:schemeClr val="bg1"/>
              </a:solidFill>
              <a:effectLst>
                <a:outerShdw blurRad="76200" dist="50800" dir="5400000" algn="ctr" rotWithShape="0">
                  <a:srgbClr val="000000">
                    <a:alpha val="86000"/>
                  </a:srgbClr>
                </a:outerShdw>
                <a:reflection stA="8000" endPos="67000" dir="5400000" sy="-100000" algn="bl" rotWithShape="0"/>
              </a:effectLst>
              <a:latin typeface="方正姚体" panose="02010601030101010101" pitchFamily="2" charset="-122"/>
              <a:ea typeface="方正姚体" panose="02010601030101010101" pitchFamily="2" charset="-122"/>
              <a:cs typeface="+mn-ea"/>
              <a:sym typeface="+mn-lt"/>
            </a:endParaRPr>
          </a:p>
          <a:p>
            <a:pPr lvl="0" algn="ctr">
              <a:lnSpc>
                <a:spcPct val="150000"/>
              </a:lnSpc>
              <a:defRPr/>
            </a:pPr>
            <a:r>
              <a:rPr lang="zh-CN" altLang="en-US" sz="8800" dirty="0">
                <a:solidFill>
                  <a:schemeClr val="bg1"/>
                </a:solidFill>
                <a:effectLst>
                  <a:outerShdw blurRad="76200" dist="50800" dir="5400000" algn="ctr" rotWithShape="0">
                    <a:srgbClr val="000000">
                      <a:alpha val="86000"/>
                    </a:srgbClr>
                  </a:outerShdw>
                  <a:reflection stA="8000" endPos="67000" dir="5400000" sy="-100000" algn="bl" rotWithShape="0"/>
                </a:effectLst>
                <a:latin typeface="方正姚体" panose="02010601030101010101" pitchFamily="2" charset="-122"/>
                <a:ea typeface="方正姚体" panose="02010601030101010101" pitchFamily="2" charset="-122"/>
                <a:cs typeface="+mn-ea"/>
                <a:sym typeface="+mn-lt"/>
              </a:rPr>
              <a:t>丰富内容与内涵</a:t>
            </a:r>
            <a:endParaRPr kumimoji="0" lang="zh-CN" altLang="en-US" sz="8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76200" dist="50800" dir="5400000" algn="ctr" rotWithShape="0">
                  <a:srgbClr val="000000">
                    <a:alpha val="86000"/>
                  </a:srgbClr>
                </a:outerShdw>
                <a:reflection stA="8000" endPos="67000" dir="5400000" sy="-100000" algn="bl" rotWithShape="0"/>
              </a:effectLst>
              <a:uLnTx/>
              <a:uFillTx/>
              <a:latin typeface="方正姚体" panose="02010601030101010101" pitchFamily="2" charset="-122"/>
              <a:ea typeface="方正姚体" panose="02010601030101010101" pitchFamily="2" charset="-122"/>
              <a:cs typeface="+mn-ea"/>
              <a:sym typeface="+mn-lt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0652B00-E5CB-423B-4277-F51A14AB6B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615046" y="437357"/>
            <a:ext cx="2621507" cy="72548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3001820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图形"/>
          <p:cNvGrpSpPr/>
          <p:nvPr/>
        </p:nvGrpSpPr>
        <p:grpSpPr>
          <a:xfrm>
            <a:off x="1546861" y="2754630"/>
            <a:ext cx="15218093" cy="6087428"/>
            <a:chOff x="1624" y="2892"/>
            <a:chExt cx="15977" cy="6391"/>
          </a:xfrm>
        </p:grpSpPr>
        <p:grpSp>
          <p:nvGrpSpPr>
            <p:cNvPr id="9" name="组合 8"/>
            <p:cNvGrpSpPr/>
            <p:nvPr/>
          </p:nvGrpSpPr>
          <p:grpSpPr>
            <a:xfrm>
              <a:off x="10885" y="2892"/>
              <a:ext cx="6716" cy="6391"/>
              <a:chOff x="10885" y="2892"/>
              <a:chExt cx="6716" cy="6391"/>
            </a:xfrm>
          </p:grpSpPr>
          <p:sp>
            <p:nvSpPr>
              <p:cNvPr id="27" name="图形"/>
              <p:cNvSpPr/>
              <p:nvPr>
                <p:custDataLst>
                  <p:tags r:id="rId3"/>
                </p:custDataLst>
              </p:nvPr>
            </p:nvSpPr>
            <p:spPr>
              <a:xfrm rot="18884533">
                <a:off x="14714" y="3985"/>
                <a:ext cx="1315" cy="778"/>
              </a:xfrm>
              <a:custGeom>
                <a:avLst/>
                <a:gdLst>
                  <a:gd name="connsiteX0" fmla="*/ 0 w 901862"/>
                  <a:gd name="connsiteY0" fmla="*/ 43448 h 260684"/>
                  <a:gd name="connsiteX1" fmla="*/ 43448 w 901862"/>
                  <a:gd name="connsiteY1" fmla="*/ 0 h 260684"/>
                  <a:gd name="connsiteX2" fmla="*/ 858414 w 901862"/>
                  <a:gd name="connsiteY2" fmla="*/ 0 h 260684"/>
                  <a:gd name="connsiteX3" fmla="*/ 901862 w 901862"/>
                  <a:gd name="connsiteY3" fmla="*/ 43448 h 260684"/>
                  <a:gd name="connsiteX4" fmla="*/ 901862 w 901862"/>
                  <a:gd name="connsiteY4" fmla="*/ 217236 h 260684"/>
                  <a:gd name="connsiteX5" fmla="*/ 858414 w 901862"/>
                  <a:gd name="connsiteY5" fmla="*/ 260684 h 260684"/>
                  <a:gd name="connsiteX6" fmla="*/ 43448 w 901862"/>
                  <a:gd name="connsiteY6" fmla="*/ 260684 h 260684"/>
                  <a:gd name="connsiteX7" fmla="*/ 0 w 901862"/>
                  <a:gd name="connsiteY7" fmla="*/ 217236 h 260684"/>
                  <a:gd name="connsiteX8" fmla="*/ 0 w 901862"/>
                  <a:gd name="connsiteY8" fmla="*/ 43448 h 260684"/>
                  <a:gd name="connsiteX0-1" fmla="*/ 0 w 901862"/>
                  <a:gd name="connsiteY0-2" fmla="*/ 43539 h 260775"/>
                  <a:gd name="connsiteX1-3" fmla="*/ 43448 w 901862"/>
                  <a:gd name="connsiteY1-4" fmla="*/ 91 h 260775"/>
                  <a:gd name="connsiteX2-5" fmla="*/ 469179 w 901862"/>
                  <a:gd name="connsiteY2-6" fmla="*/ 0 h 260775"/>
                  <a:gd name="connsiteX3-7" fmla="*/ 858414 w 901862"/>
                  <a:gd name="connsiteY3-8" fmla="*/ 91 h 260775"/>
                  <a:gd name="connsiteX4-9" fmla="*/ 901862 w 901862"/>
                  <a:gd name="connsiteY4-10" fmla="*/ 43539 h 260775"/>
                  <a:gd name="connsiteX5-11" fmla="*/ 901862 w 901862"/>
                  <a:gd name="connsiteY5-12" fmla="*/ 217327 h 260775"/>
                  <a:gd name="connsiteX6-13" fmla="*/ 858414 w 901862"/>
                  <a:gd name="connsiteY6-14" fmla="*/ 260775 h 260775"/>
                  <a:gd name="connsiteX7-15" fmla="*/ 43448 w 901862"/>
                  <a:gd name="connsiteY7-16" fmla="*/ 260775 h 260775"/>
                  <a:gd name="connsiteX8-17" fmla="*/ 0 w 901862"/>
                  <a:gd name="connsiteY8-18" fmla="*/ 217327 h 260775"/>
                  <a:gd name="connsiteX9" fmla="*/ 0 w 901862"/>
                  <a:gd name="connsiteY9" fmla="*/ 43539 h 260775"/>
                  <a:gd name="connsiteX0-19" fmla="*/ 0 w 901862"/>
                  <a:gd name="connsiteY0-20" fmla="*/ 43448 h 260684"/>
                  <a:gd name="connsiteX1-21" fmla="*/ 43448 w 901862"/>
                  <a:gd name="connsiteY1-22" fmla="*/ 0 h 260684"/>
                  <a:gd name="connsiteX2-23" fmla="*/ 441588 w 901862"/>
                  <a:gd name="connsiteY2-24" fmla="*/ 144593 h 260684"/>
                  <a:gd name="connsiteX3-25" fmla="*/ 858414 w 901862"/>
                  <a:gd name="connsiteY3-26" fmla="*/ 0 h 260684"/>
                  <a:gd name="connsiteX4-27" fmla="*/ 901862 w 901862"/>
                  <a:gd name="connsiteY4-28" fmla="*/ 43448 h 260684"/>
                  <a:gd name="connsiteX5-29" fmla="*/ 901862 w 901862"/>
                  <a:gd name="connsiteY5-30" fmla="*/ 217236 h 260684"/>
                  <a:gd name="connsiteX6-31" fmla="*/ 858414 w 901862"/>
                  <a:gd name="connsiteY6-32" fmla="*/ 260684 h 260684"/>
                  <a:gd name="connsiteX7-33" fmla="*/ 43448 w 901862"/>
                  <a:gd name="connsiteY7-34" fmla="*/ 260684 h 260684"/>
                  <a:gd name="connsiteX8-35" fmla="*/ 0 w 901862"/>
                  <a:gd name="connsiteY8-36" fmla="*/ 217236 h 260684"/>
                  <a:gd name="connsiteX9-37" fmla="*/ 0 w 901862"/>
                  <a:gd name="connsiteY9-38" fmla="*/ 43448 h 260684"/>
                  <a:gd name="connsiteX0-39" fmla="*/ 0 w 901862"/>
                  <a:gd name="connsiteY0-40" fmla="*/ 43448 h 260684"/>
                  <a:gd name="connsiteX1-41" fmla="*/ 43448 w 901862"/>
                  <a:gd name="connsiteY1-42" fmla="*/ 0 h 260684"/>
                  <a:gd name="connsiteX2-43" fmla="*/ 446920 w 901862"/>
                  <a:gd name="connsiteY2-44" fmla="*/ 82317 h 260684"/>
                  <a:gd name="connsiteX3-45" fmla="*/ 858414 w 901862"/>
                  <a:gd name="connsiteY3-46" fmla="*/ 0 h 260684"/>
                  <a:gd name="connsiteX4-47" fmla="*/ 901862 w 901862"/>
                  <a:gd name="connsiteY4-48" fmla="*/ 43448 h 260684"/>
                  <a:gd name="connsiteX5-49" fmla="*/ 901862 w 901862"/>
                  <a:gd name="connsiteY5-50" fmla="*/ 217236 h 260684"/>
                  <a:gd name="connsiteX6-51" fmla="*/ 858414 w 901862"/>
                  <a:gd name="connsiteY6-52" fmla="*/ 260684 h 260684"/>
                  <a:gd name="connsiteX7-53" fmla="*/ 43448 w 901862"/>
                  <a:gd name="connsiteY7-54" fmla="*/ 260684 h 260684"/>
                  <a:gd name="connsiteX8-55" fmla="*/ 0 w 901862"/>
                  <a:gd name="connsiteY8-56" fmla="*/ 217236 h 260684"/>
                  <a:gd name="connsiteX9-57" fmla="*/ 0 w 901862"/>
                  <a:gd name="connsiteY9-58" fmla="*/ 43448 h 260684"/>
                  <a:gd name="connsiteX0-59" fmla="*/ 0 w 901862"/>
                  <a:gd name="connsiteY0-60" fmla="*/ 43448 h 260684"/>
                  <a:gd name="connsiteX1-61" fmla="*/ 43448 w 901862"/>
                  <a:gd name="connsiteY1-62" fmla="*/ 0 h 260684"/>
                  <a:gd name="connsiteX2-63" fmla="*/ 446920 w 901862"/>
                  <a:gd name="connsiteY2-64" fmla="*/ 82317 h 260684"/>
                  <a:gd name="connsiteX3-65" fmla="*/ 858414 w 901862"/>
                  <a:gd name="connsiteY3-66" fmla="*/ 0 h 260684"/>
                  <a:gd name="connsiteX4-67" fmla="*/ 901862 w 901862"/>
                  <a:gd name="connsiteY4-68" fmla="*/ 43448 h 260684"/>
                  <a:gd name="connsiteX5-69" fmla="*/ 901862 w 901862"/>
                  <a:gd name="connsiteY5-70" fmla="*/ 217236 h 260684"/>
                  <a:gd name="connsiteX6-71" fmla="*/ 858414 w 901862"/>
                  <a:gd name="connsiteY6-72" fmla="*/ 260684 h 260684"/>
                  <a:gd name="connsiteX7-73" fmla="*/ 43448 w 901862"/>
                  <a:gd name="connsiteY7-74" fmla="*/ 260684 h 260684"/>
                  <a:gd name="connsiteX8-75" fmla="*/ 0 w 901862"/>
                  <a:gd name="connsiteY8-76" fmla="*/ 217236 h 260684"/>
                  <a:gd name="connsiteX9-77" fmla="*/ 0 w 901862"/>
                  <a:gd name="connsiteY9-78" fmla="*/ 43448 h 260684"/>
                  <a:gd name="connsiteX0-79" fmla="*/ 0 w 901862"/>
                  <a:gd name="connsiteY0-80" fmla="*/ 43448 h 260684"/>
                  <a:gd name="connsiteX1-81" fmla="*/ 43448 w 901862"/>
                  <a:gd name="connsiteY1-82" fmla="*/ 0 h 260684"/>
                  <a:gd name="connsiteX2-83" fmla="*/ 446920 w 901862"/>
                  <a:gd name="connsiteY2-84" fmla="*/ 82317 h 260684"/>
                  <a:gd name="connsiteX3-85" fmla="*/ 858414 w 901862"/>
                  <a:gd name="connsiteY3-86" fmla="*/ 0 h 260684"/>
                  <a:gd name="connsiteX4-87" fmla="*/ 901862 w 901862"/>
                  <a:gd name="connsiteY4-88" fmla="*/ 43448 h 260684"/>
                  <a:gd name="connsiteX5-89" fmla="*/ 901862 w 901862"/>
                  <a:gd name="connsiteY5-90" fmla="*/ 217236 h 260684"/>
                  <a:gd name="connsiteX6-91" fmla="*/ 858414 w 901862"/>
                  <a:gd name="connsiteY6-92" fmla="*/ 260684 h 260684"/>
                  <a:gd name="connsiteX7-93" fmla="*/ 43448 w 901862"/>
                  <a:gd name="connsiteY7-94" fmla="*/ 260684 h 260684"/>
                  <a:gd name="connsiteX8-95" fmla="*/ 0 w 901862"/>
                  <a:gd name="connsiteY8-96" fmla="*/ 217236 h 260684"/>
                  <a:gd name="connsiteX9-97" fmla="*/ 0 w 901862"/>
                  <a:gd name="connsiteY9-98" fmla="*/ 43448 h 260684"/>
                  <a:gd name="connsiteX0-99" fmla="*/ 0 w 901862"/>
                  <a:gd name="connsiteY0-100" fmla="*/ 90518 h 307754"/>
                  <a:gd name="connsiteX1-101" fmla="*/ 60498 w 901862"/>
                  <a:gd name="connsiteY1-102" fmla="*/ 0 h 307754"/>
                  <a:gd name="connsiteX2-103" fmla="*/ 446920 w 901862"/>
                  <a:gd name="connsiteY2-104" fmla="*/ 129387 h 307754"/>
                  <a:gd name="connsiteX3-105" fmla="*/ 858414 w 901862"/>
                  <a:gd name="connsiteY3-106" fmla="*/ 47070 h 307754"/>
                  <a:gd name="connsiteX4-107" fmla="*/ 901862 w 901862"/>
                  <a:gd name="connsiteY4-108" fmla="*/ 90518 h 307754"/>
                  <a:gd name="connsiteX5-109" fmla="*/ 901862 w 901862"/>
                  <a:gd name="connsiteY5-110" fmla="*/ 264306 h 307754"/>
                  <a:gd name="connsiteX6-111" fmla="*/ 858414 w 901862"/>
                  <a:gd name="connsiteY6-112" fmla="*/ 307754 h 307754"/>
                  <a:gd name="connsiteX7-113" fmla="*/ 43448 w 901862"/>
                  <a:gd name="connsiteY7-114" fmla="*/ 307754 h 307754"/>
                  <a:gd name="connsiteX8-115" fmla="*/ 0 w 901862"/>
                  <a:gd name="connsiteY8-116" fmla="*/ 264306 h 307754"/>
                  <a:gd name="connsiteX9-117" fmla="*/ 0 w 901862"/>
                  <a:gd name="connsiteY9-118" fmla="*/ 90518 h 307754"/>
                  <a:gd name="connsiteX0-119" fmla="*/ 0 w 901862"/>
                  <a:gd name="connsiteY0-120" fmla="*/ 90518 h 307754"/>
                  <a:gd name="connsiteX1-121" fmla="*/ 60498 w 901862"/>
                  <a:gd name="connsiteY1-122" fmla="*/ 0 h 307754"/>
                  <a:gd name="connsiteX2-123" fmla="*/ 446920 w 901862"/>
                  <a:gd name="connsiteY2-124" fmla="*/ 129387 h 307754"/>
                  <a:gd name="connsiteX3-125" fmla="*/ 858414 w 901862"/>
                  <a:gd name="connsiteY3-126" fmla="*/ 47070 h 307754"/>
                  <a:gd name="connsiteX4-127" fmla="*/ 901862 w 901862"/>
                  <a:gd name="connsiteY4-128" fmla="*/ 90518 h 307754"/>
                  <a:gd name="connsiteX5-129" fmla="*/ 901862 w 901862"/>
                  <a:gd name="connsiteY5-130" fmla="*/ 264306 h 307754"/>
                  <a:gd name="connsiteX6-131" fmla="*/ 858414 w 901862"/>
                  <a:gd name="connsiteY6-132" fmla="*/ 307754 h 307754"/>
                  <a:gd name="connsiteX7-133" fmla="*/ 43448 w 901862"/>
                  <a:gd name="connsiteY7-134" fmla="*/ 307754 h 307754"/>
                  <a:gd name="connsiteX8-135" fmla="*/ 0 w 901862"/>
                  <a:gd name="connsiteY8-136" fmla="*/ 264306 h 307754"/>
                  <a:gd name="connsiteX9-137" fmla="*/ 0 w 901862"/>
                  <a:gd name="connsiteY9-138" fmla="*/ 90518 h 307754"/>
                  <a:gd name="connsiteX0-139" fmla="*/ 0 w 901862"/>
                  <a:gd name="connsiteY0-140" fmla="*/ 90518 h 307754"/>
                  <a:gd name="connsiteX1-141" fmla="*/ 60498 w 901862"/>
                  <a:gd name="connsiteY1-142" fmla="*/ 0 h 307754"/>
                  <a:gd name="connsiteX2-143" fmla="*/ 446920 w 901862"/>
                  <a:gd name="connsiteY2-144" fmla="*/ 129387 h 307754"/>
                  <a:gd name="connsiteX3-145" fmla="*/ 858414 w 901862"/>
                  <a:gd name="connsiteY3-146" fmla="*/ 47070 h 307754"/>
                  <a:gd name="connsiteX4-147" fmla="*/ 901862 w 901862"/>
                  <a:gd name="connsiteY4-148" fmla="*/ 90518 h 307754"/>
                  <a:gd name="connsiteX5-149" fmla="*/ 901862 w 901862"/>
                  <a:gd name="connsiteY5-150" fmla="*/ 264306 h 307754"/>
                  <a:gd name="connsiteX6-151" fmla="*/ 858414 w 901862"/>
                  <a:gd name="connsiteY6-152" fmla="*/ 307754 h 307754"/>
                  <a:gd name="connsiteX7-153" fmla="*/ 43448 w 901862"/>
                  <a:gd name="connsiteY7-154" fmla="*/ 307754 h 307754"/>
                  <a:gd name="connsiteX8-155" fmla="*/ 0 w 901862"/>
                  <a:gd name="connsiteY8-156" fmla="*/ 264306 h 307754"/>
                  <a:gd name="connsiteX9-157" fmla="*/ 0 w 901862"/>
                  <a:gd name="connsiteY9-158" fmla="*/ 90518 h 307754"/>
                  <a:gd name="connsiteX0-159" fmla="*/ 0 w 901862"/>
                  <a:gd name="connsiteY0-160" fmla="*/ 109063 h 326299"/>
                  <a:gd name="connsiteX1-161" fmla="*/ 55530 w 901862"/>
                  <a:gd name="connsiteY1-162" fmla="*/ 0 h 326299"/>
                  <a:gd name="connsiteX2-163" fmla="*/ 446920 w 901862"/>
                  <a:gd name="connsiteY2-164" fmla="*/ 147932 h 326299"/>
                  <a:gd name="connsiteX3-165" fmla="*/ 858414 w 901862"/>
                  <a:gd name="connsiteY3-166" fmla="*/ 65615 h 326299"/>
                  <a:gd name="connsiteX4-167" fmla="*/ 901862 w 901862"/>
                  <a:gd name="connsiteY4-168" fmla="*/ 109063 h 326299"/>
                  <a:gd name="connsiteX5-169" fmla="*/ 901862 w 901862"/>
                  <a:gd name="connsiteY5-170" fmla="*/ 282851 h 326299"/>
                  <a:gd name="connsiteX6-171" fmla="*/ 858414 w 901862"/>
                  <a:gd name="connsiteY6-172" fmla="*/ 326299 h 326299"/>
                  <a:gd name="connsiteX7-173" fmla="*/ 43448 w 901862"/>
                  <a:gd name="connsiteY7-174" fmla="*/ 326299 h 326299"/>
                  <a:gd name="connsiteX8-175" fmla="*/ 0 w 901862"/>
                  <a:gd name="connsiteY8-176" fmla="*/ 282851 h 326299"/>
                  <a:gd name="connsiteX9-177" fmla="*/ 0 w 901862"/>
                  <a:gd name="connsiteY9-178" fmla="*/ 109063 h 326299"/>
                  <a:gd name="connsiteX0-179" fmla="*/ 0 w 901862"/>
                  <a:gd name="connsiteY0-180" fmla="*/ 109063 h 326299"/>
                  <a:gd name="connsiteX1-181" fmla="*/ 55530 w 901862"/>
                  <a:gd name="connsiteY1-182" fmla="*/ 0 h 326299"/>
                  <a:gd name="connsiteX2-183" fmla="*/ 446920 w 901862"/>
                  <a:gd name="connsiteY2-184" fmla="*/ 147932 h 326299"/>
                  <a:gd name="connsiteX3-185" fmla="*/ 858414 w 901862"/>
                  <a:gd name="connsiteY3-186" fmla="*/ 65615 h 326299"/>
                  <a:gd name="connsiteX4-187" fmla="*/ 901862 w 901862"/>
                  <a:gd name="connsiteY4-188" fmla="*/ 109063 h 326299"/>
                  <a:gd name="connsiteX5-189" fmla="*/ 901862 w 901862"/>
                  <a:gd name="connsiteY5-190" fmla="*/ 282851 h 326299"/>
                  <a:gd name="connsiteX6-191" fmla="*/ 858414 w 901862"/>
                  <a:gd name="connsiteY6-192" fmla="*/ 326299 h 326299"/>
                  <a:gd name="connsiteX7-193" fmla="*/ 43448 w 901862"/>
                  <a:gd name="connsiteY7-194" fmla="*/ 326299 h 326299"/>
                  <a:gd name="connsiteX8-195" fmla="*/ 0 w 901862"/>
                  <a:gd name="connsiteY8-196" fmla="*/ 282851 h 326299"/>
                  <a:gd name="connsiteX9-197" fmla="*/ 0 w 901862"/>
                  <a:gd name="connsiteY9-198" fmla="*/ 109063 h 326299"/>
                  <a:gd name="connsiteX0-199" fmla="*/ 0 w 901862"/>
                  <a:gd name="connsiteY0-200" fmla="*/ 109063 h 326299"/>
                  <a:gd name="connsiteX1-201" fmla="*/ 55530 w 901862"/>
                  <a:gd name="connsiteY1-202" fmla="*/ 0 h 326299"/>
                  <a:gd name="connsiteX2-203" fmla="*/ 446920 w 901862"/>
                  <a:gd name="connsiteY2-204" fmla="*/ 147932 h 326299"/>
                  <a:gd name="connsiteX3-205" fmla="*/ 858414 w 901862"/>
                  <a:gd name="connsiteY3-206" fmla="*/ 65615 h 326299"/>
                  <a:gd name="connsiteX4-207" fmla="*/ 901862 w 901862"/>
                  <a:gd name="connsiteY4-208" fmla="*/ 109063 h 326299"/>
                  <a:gd name="connsiteX5-209" fmla="*/ 901862 w 901862"/>
                  <a:gd name="connsiteY5-210" fmla="*/ 282851 h 326299"/>
                  <a:gd name="connsiteX6-211" fmla="*/ 858414 w 901862"/>
                  <a:gd name="connsiteY6-212" fmla="*/ 326299 h 326299"/>
                  <a:gd name="connsiteX7-213" fmla="*/ 43448 w 901862"/>
                  <a:gd name="connsiteY7-214" fmla="*/ 326299 h 326299"/>
                  <a:gd name="connsiteX8-215" fmla="*/ 0 w 901862"/>
                  <a:gd name="connsiteY8-216" fmla="*/ 282851 h 326299"/>
                  <a:gd name="connsiteX9-217" fmla="*/ 0 w 901862"/>
                  <a:gd name="connsiteY9-218" fmla="*/ 109063 h 326299"/>
                  <a:gd name="connsiteX0-219" fmla="*/ 0 w 901862"/>
                  <a:gd name="connsiteY0-220" fmla="*/ 109063 h 326299"/>
                  <a:gd name="connsiteX1-221" fmla="*/ 55530 w 901862"/>
                  <a:gd name="connsiteY1-222" fmla="*/ 0 h 326299"/>
                  <a:gd name="connsiteX2-223" fmla="*/ 446920 w 901862"/>
                  <a:gd name="connsiteY2-224" fmla="*/ 147932 h 326299"/>
                  <a:gd name="connsiteX3-225" fmla="*/ 858414 w 901862"/>
                  <a:gd name="connsiteY3-226" fmla="*/ 65615 h 326299"/>
                  <a:gd name="connsiteX4-227" fmla="*/ 901862 w 901862"/>
                  <a:gd name="connsiteY4-228" fmla="*/ 109063 h 326299"/>
                  <a:gd name="connsiteX5-229" fmla="*/ 901862 w 901862"/>
                  <a:gd name="connsiteY5-230" fmla="*/ 282851 h 326299"/>
                  <a:gd name="connsiteX6-231" fmla="*/ 858414 w 901862"/>
                  <a:gd name="connsiteY6-232" fmla="*/ 326299 h 326299"/>
                  <a:gd name="connsiteX7-233" fmla="*/ 43448 w 901862"/>
                  <a:gd name="connsiteY7-234" fmla="*/ 326299 h 326299"/>
                  <a:gd name="connsiteX8-235" fmla="*/ 0 w 901862"/>
                  <a:gd name="connsiteY8-236" fmla="*/ 282851 h 326299"/>
                  <a:gd name="connsiteX9-237" fmla="*/ 0 w 901862"/>
                  <a:gd name="connsiteY9-238" fmla="*/ 109063 h 326299"/>
                  <a:gd name="connsiteX0-239" fmla="*/ 0 w 901862"/>
                  <a:gd name="connsiteY0-240" fmla="*/ 109063 h 326299"/>
                  <a:gd name="connsiteX1-241" fmla="*/ 55530 w 901862"/>
                  <a:gd name="connsiteY1-242" fmla="*/ 0 h 326299"/>
                  <a:gd name="connsiteX2-243" fmla="*/ 446920 w 901862"/>
                  <a:gd name="connsiteY2-244" fmla="*/ 147932 h 326299"/>
                  <a:gd name="connsiteX3-245" fmla="*/ 858414 w 901862"/>
                  <a:gd name="connsiteY3-246" fmla="*/ 65615 h 326299"/>
                  <a:gd name="connsiteX4-247" fmla="*/ 901862 w 901862"/>
                  <a:gd name="connsiteY4-248" fmla="*/ 109063 h 326299"/>
                  <a:gd name="connsiteX5-249" fmla="*/ 901862 w 901862"/>
                  <a:gd name="connsiteY5-250" fmla="*/ 282851 h 326299"/>
                  <a:gd name="connsiteX6-251" fmla="*/ 858414 w 901862"/>
                  <a:gd name="connsiteY6-252" fmla="*/ 326299 h 326299"/>
                  <a:gd name="connsiteX7-253" fmla="*/ 43448 w 901862"/>
                  <a:gd name="connsiteY7-254" fmla="*/ 326299 h 326299"/>
                  <a:gd name="connsiteX8-255" fmla="*/ 0 w 901862"/>
                  <a:gd name="connsiteY8-256" fmla="*/ 282851 h 326299"/>
                  <a:gd name="connsiteX9-257" fmla="*/ 0 w 901862"/>
                  <a:gd name="connsiteY9-258" fmla="*/ 109063 h 326299"/>
                  <a:gd name="connsiteX0-259" fmla="*/ 0 w 901862"/>
                  <a:gd name="connsiteY0-260" fmla="*/ 109063 h 326299"/>
                  <a:gd name="connsiteX1-261" fmla="*/ 55530 w 901862"/>
                  <a:gd name="connsiteY1-262" fmla="*/ 0 h 326299"/>
                  <a:gd name="connsiteX2-263" fmla="*/ 408216 w 901862"/>
                  <a:gd name="connsiteY2-264" fmla="*/ 142707 h 326299"/>
                  <a:gd name="connsiteX3-265" fmla="*/ 858414 w 901862"/>
                  <a:gd name="connsiteY3-266" fmla="*/ 65615 h 326299"/>
                  <a:gd name="connsiteX4-267" fmla="*/ 901862 w 901862"/>
                  <a:gd name="connsiteY4-268" fmla="*/ 109063 h 326299"/>
                  <a:gd name="connsiteX5-269" fmla="*/ 901862 w 901862"/>
                  <a:gd name="connsiteY5-270" fmla="*/ 282851 h 326299"/>
                  <a:gd name="connsiteX6-271" fmla="*/ 858414 w 901862"/>
                  <a:gd name="connsiteY6-272" fmla="*/ 326299 h 326299"/>
                  <a:gd name="connsiteX7-273" fmla="*/ 43448 w 901862"/>
                  <a:gd name="connsiteY7-274" fmla="*/ 326299 h 326299"/>
                  <a:gd name="connsiteX8-275" fmla="*/ 0 w 901862"/>
                  <a:gd name="connsiteY8-276" fmla="*/ 282851 h 326299"/>
                  <a:gd name="connsiteX9-277" fmla="*/ 0 w 901862"/>
                  <a:gd name="connsiteY9-278" fmla="*/ 109063 h 326299"/>
                  <a:gd name="connsiteX0-279" fmla="*/ 0 w 901862"/>
                  <a:gd name="connsiteY0-280" fmla="*/ 109063 h 326299"/>
                  <a:gd name="connsiteX1-281" fmla="*/ 55530 w 901862"/>
                  <a:gd name="connsiteY1-282" fmla="*/ 0 h 326299"/>
                  <a:gd name="connsiteX2-283" fmla="*/ 408216 w 901862"/>
                  <a:gd name="connsiteY2-284" fmla="*/ 142707 h 326299"/>
                  <a:gd name="connsiteX3-285" fmla="*/ 856799 w 901862"/>
                  <a:gd name="connsiteY3-286" fmla="*/ 50453 h 326299"/>
                  <a:gd name="connsiteX4-287" fmla="*/ 901862 w 901862"/>
                  <a:gd name="connsiteY4-288" fmla="*/ 109063 h 326299"/>
                  <a:gd name="connsiteX5-289" fmla="*/ 901862 w 901862"/>
                  <a:gd name="connsiteY5-290" fmla="*/ 282851 h 326299"/>
                  <a:gd name="connsiteX6-291" fmla="*/ 858414 w 901862"/>
                  <a:gd name="connsiteY6-292" fmla="*/ 326299 h 326299"/>
                  <a:gd name="connsiteX7-293" fmla="*/ 43448 w 901862"/>
                  <a:gd name="connsiteY7-294" fmla="*/ 326299 h 326299"/>
                  <a:gd name="connsiteX8-295" fmla="*/ 0 w 901862"/>
                  <a:gd name="connsiteY8-296" fmla="*/ 282851 h 326299"/>
                  <a:gd name="connsiteX9-297" fmla="*/ 0 w 901862"/>
                  <a:gd name="connsiteY9-298" fmla="*/ 109063 h 326299"/>
                  <a:gd name="connsiteX0-299" fmla="*/ 0 w 901862"/>
                  <a:gd name="connsiteY0-300" fmla="*/ 109063 h 326299"/>
                  <a:gd name="connsiteX1-301" fmla="*/ 55530 w 901862"/>
                  <a:gd name="connsiteY1-302" fmla="*/ 0 h 326299"/>
                  <a:gd name="connsiteX2-303" fmla="*/ 408216 w 901862"/>
                  <a:gd name="connsiteY2-304" fmla="*/ 142707 h 326299"/>
                  <a:gd name="connsiteX3-305" fmla="*/ 856799 w 901862"/>
                  <a:gd name="connsiteY3-306" fmla="*/ 50453 h 326299"/>
                  <a:gd name="connsiteX4-307" fmla="*/ 901862 w 901862"/>
                  <a:gd name="connsiteY4-308" fmla="*/ 109063 h 326299"/>
                  <a:gd name="connsiteX5-309" fmla="*/ 901862 w 901862"/>
                  <a:gd name="connsiteY5-310" fmla="*/ 282851 h 326299"/>
                  <a:gd name="connsiteX6-311" fmla="*/ 858414 w 901862"/>
                  <a:gd name="connsiteY6-312" fmla="*/ 326299 h 326299"/>
                  <a:gd name="connsiteX7-313" fmla="*/ 43448 w 901862"/>
                  <a:gd name="connsiteY7-314" fmla="*/ 326299 h 326299"/>
                  <a:gd name="connsiteX8-315" fmla="*/ 0 w 901862"/>
                  <a:gd name="connsiteY8-316" fmla="*/ 282851 h 326299"/>
                  <a:gd name="connsiteX9-317" fmla="*/ 0 w 901862"/>
                  <a:gd name="connsiteY9-318" fmla="*/ 109063 h 326299"/>
                  <a:gd name="connsiteX0-319" fmla="*/ 0 w 901862"/>
                  <a:gd name="connsiteY0-320" fmla="*/ 109063 h 326299"/>
                  <a:gd name="connsiteX1-321" fmla="*/ 55530 w 901862"/>
                  <a:gd name="connsiteY1-322" fmla="*/ 0 h 326299"/>
                  <a:gd name="connsiteX2-323" fmla="*/ 408216 w 901862"/>
                  <a:gd name="connsiteY2-324" fmla="*/ 142707 h 326299"/>
                  <a:gd name="connsiteX3-325" fmla="*/ 803023 w 901862"/>
                  <a:gd name="connsiteY3-326" fmla="*/ 26637 h 326299"/>
                  <a:gd name="connsiteX4-327" fmla="*/ 901862 w 901862"/>
                  <a:gd name="connsiteY4-328" fmla="*/ 109063 h 326299"/>
                  <a:gd name="connsiteX5-329" fmla="*/ 901862 w 901862"/>
                  <a:gd name="connsiteY5-330" fmla="*/ 282851 h 326299"/>
                  <a:gd name="connsiteX6-331" fmla="*/ 858414 w 901862"/>
                  <a:gd name="connsiteY6-332" fmla="*/ 326299 h 326299"/>
                  <a:gd name="connsiteX7-333" fmla="*/ 43448 w 901862"/>
                  <a:gd name="connsiteY7-334" fmla="*/ 326299 h 326299"/>
                  <a:gd name="connsiteX8-335" fmla="*/ 0 w 901862"/>
                  <a:gd name="connsiteY8-336" fmla="*/ 282851 h 326299"/>
                  <a:gd name="connsiteX9-337" fmla="*/ 0 w 901862"/>
                  <a:gd name="connsiteY9-338" fmla="*/ 109063 h 326299"/>
                  <a:gd name="connsiteX0-339" fmla="*/ 0 w 901862"/>
                  <a:gd name="connsiteY0-340" fmla="*/ 109063 h 326299"/>
                  <a:gd name="connsiteX1-341" fmla="*/ 55530 w 901862"/>
                  <a:gd name="connsiteY1-342" fmla="*/ 0 h 326299"/>
                  <a:gd name="connsiteX2-343" fmla="*/ 408216 w 901862"/>
                  <a:gd name="connsiteY2-344" fmla="*/ 142707 h 326299"/>
                  <a:gd name="connsiteX3-345" fmla="*/ 809712 w 901862"/>
                  <a:gd name="connsiteY3-346" fmla="*/ 36769 h 326299"/>
                  <a:gd name="connsiteX4-347" fmla="*/ 901862 w 901862"/>
                  <a:gd name="connsiteY4-348" fmla="*/ 109063 h 326299"/>
                  <a:gd name="connsiteX5-349" fmla="*/ 901862 w 901862"/>
                  <a:gd name="connsiteY5-350" fmla="*/ 282851 h 326299"/>
                  <a:gd name="connsiteX6-351" fmla="*/ 858414 w 901862"/>
                  <a:gd name="connsiteY6-352" fmla="*/ 326299 h 326299"/>
                  <a:gd name="connsiteX7-353" fmla="*/ 43448 w 901862"/>
                  <a:gd name="connsiteY7-354" fmla="*/ 326299 h 326299"/>
                  <a:gd name="connsiteX8-355" fmla="*/ 0 w 901862"/>
                  <a:gd name="connsiteY8-356" fmla="*/ 282851 h 326299"/>
                  <a:gd name="connsiteX9-357" fmla="*/ 0 w 901862"/>
                  <a:gd name="connsiteY9-358" fmla="*/ 109063 h 326299"/>
                  <a:gd name="connsiteX0-359" fmla="*/ 0 w 901862"/>
                  <a:gd name="connsiteY0-360" fmla="*/ 109063 h 326299"/>
                  <a:gd name="connsiteX1-361" fmla="*/ 55530 w 901862"/>
                  <a:gd name="connsiteY1-362" fmla="*/ 0 h 326299"/>
                  <a:gd name="connsiteX2-363" fmla="*/ 408216 w 901862"/>
                  <a:gd name="connsiteY2-364" fmla="*/ 142707 h 326299"/>
                  <a:gd name="connsiteX3-365" fmla="*/ 809712 w 901862"/>
                  <a:gd name="connsiteY3-366" fmla="*/ 36769 h 326299"/>
                  <a:gd name="connsiteX4-367" fmla="*/ 901862 w 901862"/>
                  <a:gd name="connsiteY4-368" fmla="*/ 109063 h 326299"/>
                  <a:gd name="connsiteX5-369" fmla="*/ 901862 w 901862"/>
                  <a:gd name="connsiteY5-370" fmla="*/ 282851 h 326299"/>
                  <a:gd name="connsiteX6-371" fmla="*/ 858414 w 901862"/>
                  <a:gd name="connsiteY6-372" fmla="*/ 326299 h 326299"/>
                  <a:gd name="connsiteX7-373" fmla="*/ 43448 w 901862"/>
                  <a:gd name="connsiteY7-374" fmla="*/ 326299 h 326299"/>
                  <a:gd name="connsiteX8-375" fmla="*/ 0 w 901862"/>
                  <a:gd name="connsiteY8-376" fmla="*/ 282851 h 326299"/>
                  <a:gd name="connsiteX9-377" fmla="*/ 0 w 901862"/>
                  <a:gd name="connsiteY9-378" fmla="*/ 109063 h 326299"/>
                  <a:gd name="connsiteX0-379" fmla="*/ 0 w 901862"/>
                  <a:gd name="connsiteY0-380" fmla="*/ 109063 h 326299"/>
                  <a:gd name="connsiteX1-381" fmla="*/ 55530 w 901862"/>
                  <a:gd name="connsiteY1-382" fmla="*/ 0 h 326299"/>
                  <a:gd name="connsiteX2-383" fmla="*/ 408216 w 901862"/>
                  <a:gd name="connsiteY2-384" fmla="*/ 142707 h 326299"/>
                  <a:gd name="connsiteX3-385" fmla="*/ 792935 w 901862"/>
                  <a:gd name="connsiteY3-386" fmla="*/ 23223 h 326299"/>
                  <a:gd name="connsiteX4-387" fmla="*/ 901862 w 901862"/>
                  <a:gd name="connsiteY4-388" fmla="*/ 109063 h 326299"/>
                  <a:gd name="connsiteX5-389" fmla="*/ 901862 w 901862"/>
                  <a:gd name="connsiteY5-390" fmla="*/ 282851 h 326299"/>
                  <a:gd name="connsiteX6-391" fmla="*/ 858414 w 901862"/>
                  <a:gd name="connsiteY6-392" fmla="*/ 326299 h 326299"/>
                  <a:gd name="connsiteX7-393" fmla="*/ 43448 w 901862"/>
                  <a:gd name="connsiteY7-394" fmla="*/ 326299 h 326299"/>
                  <a:gd name="connsiteX8-395" fmla="*/ 0 w 901862"/>
                  <a:gd name="connsiteY8-396" fmla="*/ 282851 h 326299"/>
                  <a:gd name="connsiteX9-397" fmla="*/ 0 w 901862"/>
                  <a:gd name="connsiteY9-398" fmla="*/ 109063 h 326299"/>
                  <a:gd name="connsiteX0-399" fmla="*/ 0 w 901862"/>
                  <a:gd name="connsiteY0-400" fmla="*/ 109063 h 326299"/>
                  <a:gd name="connsiteX1-401" fmla="*/ 55530 w 901862"/>
                  <a:gd name="connsiteY1-402" fmla="*/ 0 h 326299"/>
                  <a:gd name="connsiteX2-403" fmla="*/ 408216 w 901862"/>
                  <a:gd name="connsiteY2-404" fmla="*/ 142707 h 326299"/>
                  <a:gd name="connsiteX3-405" fmla="*/ 792935 w 901862"/>
                  <a:gd name="connsiteY3-406" fmla="*/ 23223 h 326299"/>
                  <a:gd name="connsiteX4-407" fmla="*/ 901862 w 901862"/>
                  <a:gd name="connsiteY4-408" fmla="*/ 109063 h 326299"/>
                  <a:gd name="connsiteX5-409" fmla="*/ 901862 w 901862"/>
                  <a:gd name="connsiteY5-410" fmla="*/ 282851 h 326299"/>
                  <a:gd name="connsiteX6-411" fmla="*/ 858414 w 901862"/>
                  <a:gd name="connsiteY6-412" fmla="*/ 326299 h 326299"/>
                  <a:gd name="connsiteX7-413" fmla="*/ 43448 w 901862"/>
                  <a:gd name="connsiteY7-414" fmla="*/ 326299 h 326299"/>
                  <a:gd name="connsiteX8-415" fmla="*/ 0 w 901862"/>
                  <a:gd name="connsiteY8-416" fmla="*/ 282851 h 326299"/>
                  <a:gd name="connsiteX9-417" fmla="*/ 0 w 901862"/>
                  <a:gd name="connsiteY9-418" fmla="*/ 109063 h 326299"/>
                  <a:gd name="connsiteX0-419" fmla="*/ 0 w 901862"/>
                  <a:gd name="connsiteY0-420" fmla="*/ 156254 h 373490"/>
                  <a:gd name="connsiteX1-421" fmla="*/ 45639 w 901862"/>
                  <a:gd name="connsiteY1-422" fmla="*/ 0 h 373490"/>
                  <a:gd name="connsiteX2-423" fmla="*/ 408216 w 901862"/>
                  <a:gd name="connsiteY2-424" fmla="*/ 189898 h 373490"/>
                  <a:gd name="connsiteX3-425" fmla="*/ 792935 w 901862"/>
                  <a:gd name="connsiteY3-426" fmla="*/ 70414 h 373490"/>
                  <a:gd name="connsiteX4-427" fmla="*/ 901862 w 901862"/>
                  <a:gd name="connsiteY4-428" fmla="*/ 156254 h 373490"/>
                  <a:gd name="connsiteX5-429" fmla="*/ 901862 w 901862"/>
                  <a:gd name="connsiteY5-430" fmla="*/ 330042 h 373490"/>
                  <a:gd name="connsiteX6-431" fmla="*/ 858414 w 901862"/>
                  <a:gd name="connsiteY6-432" fmla="*/ 373490 h 373490"/>
                  <a:gd name="connsiteX7-433" fmla="*/ 43448 w 901862"/>
                  <a:gd name="connsiteY7-434" fmla="*/ 373490 h 373490"/>
                  <a:gd name="connsiteX8-435" fmla="*/ 0 w 901862"/>
                  <a:gd name="connsiteY8-436" fmla="*/ 330042 h 373490"/>
                  <a:gd name="connsiteX9-437" fmla="*/ 0 w 901862"/>
                  <a:gd name="connsiteY9-438" fmla="*/ 156254 h 373490"/>
                  <a:gd name="connsiteX0-439" fmla="*/ 0 w 901862"/>
                  <a:gd name="connsiteY0-440" fmla="*/ 156254 h 373784"/>
                  <a:gd name="connsiteX1-441" fmla="*/ 45639 w 901862"/>
                  <a:gd name="connsiteY1-442" fmla="*/ 0 h 373784"/>
                  <a:gd name="connsiteX2-443" fmla="*/ 408216 w 901862"/>
                  <a:gd name="connsiteY2-444" fmla="*/ 189898 h 373784"/>
                  <a:gd name="connsiteX3-445" fmla="*/ 792935 w 901862"/>
                  <a:gd name="connsiteY3-446" fmla="*/ 70414 h 373784"/>
                  <a:gd name="connsiteX4-447" fmla="*/ 901862 w 901862"/>
                  <a:gd name="connsiteY4-448" fmla="*/ 156254 h 373784"/>
                  <a:gd name="connsiteX5-449" fmla="*/ 901862 w 901862"/>
                  <a:gd name="connsiteY5-450" fmla="*/ 330042 h 373784"/>
                  <a:gd name="connsiteX6-451" fmla="*/ 858414 w 901862"/>
                  <a:gd name="connsiteY6-452" fmla="*/ 373490 h 373784"/>
                  <a:gd name="connsiteX7-453" fmla="*/ 486526 w 901862"/>
                  <a:gd name="connsiteY7-454" fmla="*/ 373784 h 373784"/>
                  <a:gd name="connsiteX8-455" fmla="*/ 43448 w 901862"/>
                  <a:gd name="connsiteY8-456" fmla="*/ 373490 h 373784"/>
                  <a:gd name="connsiteX9-457" fmla="*/ 0 w 901862"/>
                  <a:gd name="connsiteY9-458" fmla="*/ 330042 h 373784"/>
                  <a:gd name="connsiteX10" fmla="*/ 0 w 901862"/>
                  <a:gd name="connsiteY10" fmla="*/ 156254 h 373784"/>
                  <a:gd name="connsiteX0-459" fmla="*/ 0 w 901862"/>
                  <a:gd name="connsiteY0-460" fmla="*/ 156254 h 373490"/>
                  <a:gd name="connsiteX1-461" fmla="*/ 45639 w 901862"/>
                  <a:gd name="connsiteY1-462" fmla="*/ 0 h 373490"/>
                  <a:gd name="connsiteX2-463" fmla="*/ 408216 w 901862"/>
                  <a:gd name="connsiteY2-464" fmla="*/ 189898 h 373490"/>
                  <a:gd name="connsiteX3-465" fmla="*/ 792935 w 901862"/>
                  <a:gd name="connsiteY3-466" fmla="*/ 70414 h 373490"/>
                  <a:gd name="connsiteX4-467" fmla="*/ 901862 w 901862"/>
                  <a:gd name="connsiteY4-468" fmla="*/ 156254 h 373490"/>
                  <a:gd name="connsiteX5-469" fmla="*/ 901862 w 901862"/>
                  <a:gd name="connsiteY5-470" fmla="*/ 330042 h 373490"/>
                  <a:gd name="connsiteX6-471" fmla="*/ 858414 w 901862"/>
                  <a:gd name="connsiteY6-472" fmla="*/ 373490 h 373490"/>
                  <a:gd name="connsiteX7-473" fmla="*/ 471864 w 901862"/>
                  <a:gd name="connsiteY7-474" fmla="*/ 264269 h 373490"/>
                  <a:gd name="connsiteX8-475" fmla="*/ 43448 w 901862"/>
                  <a:gd name="connsiteY8-476" fmla="*/ 373490 h 373490"/>
                  <a:gd name="connsiteX9-477" fmla="*/ 0 w 901862"/>
                  <a:gd name="connsiteY9-478" fmla="*/ 330042 h 373490"/>
                  <a:gd name="connsiteX10-479" fmla="*/ 0 w 901862"/>
                  <a:gd name="connsiteY10-480" fmla="*/ 156254 h 373490"/>
                  <a:gd name="connsiteX0-481" fmla="*/ 0 w 901862"/>
                  <a:gd name="connsiteY0-482" fmla="*/ 156254 h 373490"/>
                  <a:gd name="connsiteX1-483" fmla="*/ 45639 w 901862"/>
                  <a:gd name="connsiteY1-484" fmla="*/ 0 h 373490"/>
                  <a:gd name="connsiteX2-485" fmla="*/ 408216 w 901862"/>
                  <a:gd name="connsiteY2-486" fmla="*/ 189898 h 373490"/>
                  <a:gd name="connsiteX3-487" fmla="*/ 792935 w 901862"/>
                  <a:gd name="connsiteY3-488" fmla="*/ 70414 h 373490"/>
                  <a:gd name="connsiteX4-489" fmla="*/ 901862 w 901862"/>
                  <a:gd name="connsiteY4-490" fmla="*/ 156254 h 373490"/>
                  <a:gd name="connsiteX5-491" fmla="*/ 901862 w 901862"/>
                  <a:gd name="connsiteY5-492" fmla="*/ 330042 h 373490"/>
                  <a:gd name="connsiteX6-493" fmla="*/ 858414 w 901862"/>
                  <a:gd name="connsiteY6-494" fmla="*/ 373490 h 373490"/>
                  <a:gd name="connsiteX7-495" fmla="*/ 459752 w 901862"/>
                  <a:gd name="connsiteY7-496" fmla="*/ 336619 h 373490"/>
                  <a:gd name="connsiteX8-497" fmla="*/ 43448 w 901862"/>
                  <a:gd name="connsiteY8-498" fmla="*/ 373490 h 373490"/>
                  <a:gd name="connsiteX9-499" fmla="*/ 0 w 901862"/>
                  <a:gd name="connsiteY9-500" fmla="*/ 330042 h 373490"/>
                  <a:gd name="connsiteX10-501" fmla="*/ 0 w 901862"/>
                  <a:gd name="connsiteY10-502" fmla="*/ 156254 h 373490"/>
                  <a:gd name="connsiteX0-503" fmla="*/ 0 w 901862"/>
                  <a:gd name="connsiteY0-504" fmla="*/ 156254 h 373507"/>
                  <a:gd name="connsiteX1-505" fmla="*/ 45639 w 901862"/>
                  <a:gd name="connsiteY1-506" fmla="*/ 0 h 373507"/>
                  <a:gd name="connsiteX2-507" fmla="*/ 408216 w 901862"/>
                  <a:gd name="connsiteY2-508" fmla="*/ 189898 h 373507"/>
                  <a:gd name="connsiteX3-509" fmla="*/ 792935 w 901862"/>
                  <a:gd name="connsiteY3-510" fmla="*/ 70414 h 373507"/>
                  <a:gd name="connsiteX4-511" fmla="*/ 901862 w 901862"/>
                  <a:gd name="connsiteY4-512" fmla="*/ 156254 h 373507"/>
                  <a:gd name="connsiteX5-513" fmla="*/ 901862 w 901862"/>
                  <a:gd name="connsiteY5-514" fmla="*/ 330042 h 373507"/>
                  <a:gd name="connsiteX6-515" fmla="*/ 858414 w 901862"/>
                  <a:gd name="connsiteY6-516" fmla="*/ 373490 h 373507"/>
                  <a:gd name="connsiteX7-517" fmla="*/ 459752 w 901862"/>
                  <a:gd name="connsiteY7-518" fmla="*/ 336619 h 373507"/>
                  <a:gd name="connsiteX8-519" fmla="*/ 43448 w 901862"/>
                  <a:gd name="connsiteY8-520" fmla="*/ 373490 h 373507"/>
                  <a:gd name="connsiteX9-521" fmla="*/ 0 w 901862"/>
                  <a:gd name="connsiteY9-522" fmla="*/ 330042 h 373507"/>
                  <a:gd name="connsiteX10-523" fmla="*/ 0 w 901862"/>
                  <a:gd name="connsiteY10-524" fmla="*/ 156254 h 373507"/>
                  <a:gd name="connsiteX0-525" fmla="*/ 0 w 901862"/>
                  <a:gd name="connsiteY0-526" fmla="*/ 156254 h 420677"/>
                  <a:gd name="connsiteX1-527" fmla="*/ 45639 w 901862"/>
                  <a:gd name="connsiteY1-528" fmla="*/ 0 h 420677"/>
                  <a:gd name="connsiteX2-529" fmla="*/ 408216 w 901862"/>
                  <a:gd name="connsiteY2-530" fmla="*/ 189898 h 420677"/>
                  <a:gd name="connsiteX3-531" fmla="*/ 792935 w 901862"/>
                  <a:gd name="connsiteY3-532" fmla="*/ 70414 h 420677"/>
                  <a:gd name="connsiteX4-533" fmla="*/ 901862 w 901862"/>
                  <a:gd name="connsiteY4-534" fmla="*/ 156254 h 420677"/>
                  <a:gd name="connsiteX5-535" fmla="*/ 901862 w 901862"/>
                  <a:gd name="connsiteY5-536" fmla="*/ 330042 h 420677"/>
                  <a:gd name="connsiteX6-537" fmla="*/ 858414 w 901862"/>
                  <a:gd name="connsiteY6-538" fmla="*/ 373490 h 420677"/>
                  <a:gd name="connsiteX7-539" fmla="*/ 459752 w 901862"/>
                  <a:gd name="connsiteY7-540" fmla="*/ 336619 h 420677"/>
                  <a:gd name="connsiteX8-541" fmla="*/ 49971 w 901862"/>
                  <a:gd name="connsiteY8-542" fmla="*/ 420666 h 420677"/>
                  <a:gd name="connsiteX9-543" fmla="*/ 0 w 901862"/>
                  <a:gd name="connsiteY9-544" fmla="*/ 330042 h 420677"/>
                  <a:gd name="connsiteX10-545" fmla="*/ 0 w 901862"/>
                  <a:gd name="connsiteY10-546" fmla="*/ 156254 h 420677"/>
                  <a:gd name="connsiteX0-547" fmla="*/ 0 w 901862"/>
                  <a:gd name="connsiteY0-548" fmla="*/ 156254 h 460941"/>
                  <a:gd name="connsiteX1-549" fmla="*/ 45639 w 901862"/>
                  <a:gd name="connsiteY1-550" fmla="*/ 0 h 460941"/>
                  <a:gd name="connsiteX2-551" fmla="*/ 408216 w 901862"/>
                  <a:gd name="connsiteY2-552" fmla="*/ 189898 h 460941"/>
                  <a:gd name="connsiteX3-553" fmla="*/ 792935 w 901862"/>
                  <a:gd name="connsiteY3-554" fmla="*/ 70414 h 460941"/>
                  <a:gd name="connsiteX4-555" fmla="*/ 901862 w 901862"/>
                  <a:gd name="connsiteY4-556" fmla="*/ 156254 h 460941"/>
                  <a:gd name="connsiteX5-557" fmla="*/ 901862 w 901862"/>
                  <a:gd name="connsiteY5-558" fmla="*/ 330042 h 460941"/>
                  <a:gd name="connsiteX6-559" fmla="*/ 834446 w 901862"/>
                  <a:gd name="connsiteY6-560" fmla="*/ 460941 h 460941"/>
                  <a:gd name="connsiteX7-561" fmla="*/ 459752 w 901862"/>
                  <a:gd name="connsiteY7-562" fmla="*/ 336619 h 460941"/>
                  <a:gd name="connsiteX8-563" fmla="*/ 49971 w 901862"/>
                  <a:gd name="connsiteY8-564" fmla="*/ 420666 h 460941"/>
                  <a:gd name="connsiteX9-565" fmla="*/ 0 w 901862"/>
                  <a:gd name="connsiteY9-566" fmla="*/ 330042 h 460941"/>
                  <a:gd name="connsiteX10-567" fmla="*/ 0 w 901862"/>
                  <a:gd name="connsiteY10-568" fmla="*/ 156254 h 460941"/>
                  <a:gd name="connsiteX0-569" fmla="*/ 0 w 901862"/>
                  <a:gd name="connsiteY0-570" fmla="*/ 156254 h 460941"/>
                  <a:gd name="connsiteX1-571" fmla="*/ 45639 w 901862"/>
                  <a:gd name="connsiteY1-572" fmla="*/ 0 h 460941"/>
                  <a:gd name="connsiteX2-573" fmla="*/ 408216 w 901862"/>
                  <a:gd name="connsiteY2-574" fmla="*/ 189898 h 460941"/>
                  <a:gd name="connsiteX3-575" fmla="*/ 792935 w 901862"/>
                  <a:gd name="connsiteY3-576" fmla="*/ 70414 h 460941"/>
                  <a:gd name="connsiteX4-577" fmla="*/ 901862 w 901862"/>
                  <a:gd name="connsiteY4-578" fmla="*/ 156254 h 460941"/>
                  <a:gd name="connsiteX5-579" fmla="*/ 901862 w 901862"/>
                  <a:gd name="connsiteY5-580" fmla="*/ 330042 h 460941"/>
                  <a:gd name="connsiteX6-581" fmla="*/ 834446 w 901862"/>
                  <a:gd name="connsiteY6-582" fmla="*/ 460941 h 460941"/>
                  <a:gd name="connsiteX7-583" fmla="*/ 459752 w 901862"/>
                  <a:gd name="connsiteY7-584" fmla="*/ 336619 h 460941"/>
                  <a:gd name="connsiteX8-585" fmla="*/ 49971 w 901862"/>
                  <a:gd name="connsiteY8-586" fmla="*/ 420666 h 460941"/>
                  <a:gd name="connsiteX9-587" fmla="*/ 0 w 901862"/>
                  <a:gd name="connsiteY9-588" fmla="*/ 330042 h 460941"/>
                  <a:gd name="connsiteX10-589" fmla="*/ 0 w 901862"/>
                  <a:gd name="connsiteY10-590" fmla="*/ 156254 h 460941"/>
                  <a:gd name="connsiteX0-591" fmla="*/ 0 w 901862"/>
                  <a:gd name="connsiteY0-592" fmla="*/ 156254 h 518129"/>
                  <a:gd name="connsiteX1-593" fmla="*/ 45639 w 901862"/>
                  <a:gd name="connsiteY1-594" fmla="*/ 0 h 518129"/>
                  <a:gd name="connsiteX2-595" fmla="*/ 408216 w 901862"/>
                  <a:gd name="connsiteY2-596" fmla="*/ 189898 h 518129"/>
                  <a:gd name="connsiteX3-597" fmla="*/ 792935 w 901862"/>
                  <a:gd name="connsiteY3-598" fmla="*/ 70414 h 518129"/>
                  <a:gd name="connsiteX4-599" fmla="*/ 901862 w 901862"/>
                  <a:gd name="connsiteY4-600" fmla="*/ 156254 h 518129"/>
                  <a:gd name="connsiteX5-601" fmla="*/ 901862 w 901862"/>
                  <a:gd name="connsiteY5-602" fmla="*/ 330042 h 518129"/>
                  <a:gd name="connsiteX6-603" fmla="*/ 820718 w 901862"/>
                  <a:gd name="connsiteY6-604" fmla="*/ 518129 h 518129"/>
                  <a:gd name="connsiteX7-605" fmla="*/ 459752 w 901862"/>
                  <a:gd name="connsiteY7-606" fmla="*/ 336619 h 518129"/>
                  <a:gd name="connsiteX8-607" fmla="*/ 49971 w 901862"/>
                  <a:gd name="connsiteY8-608" fmla="*/ 420666 h 518129"/>
                  <a:gd name="connsiteX9-609" fmla="*/ 0 w 901862"/>
                  <a:gd name="connsiteY9-610" fmla="*/ 330042 h 518129"/>
                  <a:gd name="connsiteX10-611" fmla="*/ 0 w 901862"/>
                  <a:gd name="connsiteY10-612" fmla="*/ 156254 h 518129"/>
                  <a:gd name="connsiteX0-613" fmla="*/ 0 w 901862"/>
                  <a:gd name="connsiteY0-614" fmla="*/ 156254 h 518129"/>
                  <a:gd name="connsiteX1-615" fmla="*/ 45639 w 901862"/>
                  <a:gd name="connsiteY1-616" fmla="*/ 0 h 518129"/>
                  <a:gd name="connsiteX2-617" fmla="*/ 408216 w 901862"/>
                  <a:gd name="connsiteY2-618" fmla="*/ 189898 h 518129"/>
                  <a:gd name="connsiteX3-619" fmla="*/ 792935 w 901862"/>
                  <a:gd name="connsiteY3-620" fmla="*/ 70414 h 518129"/>
                  <a:gd name="connsiteX4-621" fmla="*/ 901862 w 901862"/>
                  <a:gd name="connsiteY4-622" fmla="*/ 156254 h 518129"/>
                  <a:gd name="connsiteX5-623" fmla="*/ 901862 w 901862"/>
                  <a:gd name="connsiteY5-624" fmla="*/ 330042 h 518129"/>
                  <a:gd name="connsiteX6-625" fmla="*/ 820718 w 901862"/>
                  <a:gd name="connsiteY6-626" fmla="*/ 518129 h 518129"/>
                  <a:gd name="connsiteX7-627" fmla="*/ 459752 w 901862"/>
                  <a:gd name="connsiteY7-628" fmla="*/ 336619 h 518129"/>
                  <a:gd name="connsiteX8-629" fmla="*/ 49971 w 901862"/>
                  <a:gd name="connsiteY8-630" fmla="*/ 420666 h 518129"/>
                  <a:gd name="connsiteX9-631" fmla="*/ 0 w 901862"/>
                  <a:gd name="connsiteY9-632" fmla="*/ 330042 h 518129"/>
                  <a:gd name="connsiteX10-633" fmla="*/ 0 w 901862"/>
                  <a:gd name="connsiteY10-634" fmla="*/ 156254 h 518129"/>
                  <a:gd name="connsiteX0-635" fmla="*/ 0 w 901862"/>
                  <a:gd name="connsiteY0-636" fmla="*/ 156254 h 518129"/>
                  <a:gd name="connsiteX1-637" fmla="*/ 45639 w 901862"/>
                  <a:gd name="connsiteY1-638" fmla="*/ 0 h 518129"/>
                  <a:gd name="connsiteX2-639" fmla="*/ 408216 w 901862"/>
                  <a:gd name="connsiteY2-640" fmla="*/ 189898 h 518129"/>
                  <a:gd name="connsiteX3-641" fmla="*/ 792935 w 901862"/>
                  <a:gd name="connsiteY3-642" fmla="*/ 70414 h 518129"/>
                  <a:gd name="connsiteX4-643" fmla="*/ 901862 w 901862"/>
                  <a:gd name="connsiteY4-644" fmla="*/ 156254 h 518129"/>
                  <a:gd name="connsiteX5-645" fmla="*/ 901862 w 901862"/>
                  <a:gd name="connsiteY5-646" fmla="*/ 330042 h 518129"/>
                  <a:gd name="connsiteX6-647" fmla="*/ 820718 w 901862"/>
                  <a:gd name="connsiteY6-648" fmla="*/ 518129 h 518129"/>
                  <a:gd name="connsiteX7-649" fmla="*/ 449618 w 901862"/>
                  <a:gd name="connsiteY7-650" fmla="*/ 343309 h 518129"/>
                  <a:gd name="connsiteX8-651" fmla="*/ 49971 w 901862"/>
                  <a:gd name="connsiteY8-652" fmla="*/ 420666 h 518129"/>
                  <a:gd name="connsiteX9-653" fmla="*/ 0 w 901862"/>
                  <a:gd name="connsiteY9-654" fmla="*/ 330042 h 518129"/>
                  <a:gd name="connsiteX10-655" fmla="*/ 0 w 901862"/>
                  <a:gd name="connsiteY10-656" fmla="*/ 156254 h 518129"/>
                  <a:gd name="connsiteX0-657" fmla="*/ 0 w 901862"/>
                  <a:gd name="connsiteY0-658" fmla="*/ 156254 h 518129"/>
                  <a:gd name="connsiteX1-659" fmla="*/ 45639 w 901862"/>
                  <a:gd name="connsiteY1-660" fmla="*/ 0 h 518129"/>
                  <a:gd name="connsiteX2-661" fmla="*/ 408216 w 901862"/>
                  <a:gd name="connsiteY2-662" fmla="*/ 189898 h 518129"/>
                  <a:gd name="connsiteX3-663" fmla="*/ 792935 w 901862"/>
                  <a:gd name="connsiteY3-664" fmla="*/ 70414 h 518129"/>
                  <a:gd name="connsiteX4-665" fmla="*/ 901862 w 901862"/>
                  <a:gd name="connsiteY4-666" fmla="*/ 156254 h 518129"/>
                  <a:gd name="connsiteX5-667" fmla="*/ 901862 w 901862"/>
                  <a:gd name="connsiteY5-668" fmla="*/ 330042 h 518129"/>
                  <a:gd name="connsiteX6-669" fmla="*/ 820718 w 901862"/>
                  <a:gd name="connsiteY6-670" fmla="*/ 518129 h 518129"/>
                  <a:gd name="connsiteX7-671" fmla="*/ 449618 w 901862"/>
                  <a:gd name="connsiteY7-672" fmla="*/ 343309 h 518129"/>
                  <a:gd name="connsiteX8-673" fmla="*/ 53233 w 901862"/>
                  <a:gd name="connsiteY8-674" fmla="*/ 444254 h 518129"/>
                  <a:gd name="connsiteX9-675" fmla="*/ 0 w 901862"/>
                  <a:gd name="connsiteY9-676" fmla="*/ 330042 h 518129"/>
                  <a:gd name="connsiteX10-677" fmla="*/ 0 w 901862"/>
                  <a:gd name="connsiteY10-678" fmla="*/ 156254 h 518129"/>
                  <a:gd name="connsiteX0-679" fmla="*/ 0 w 901862"/>
                  <a:gd name="connsiteY0-680" fmla="*/ 156254 h 518129"/>
                  <a:gd name="connsiteX1-681" fmla="*/ 45639 w 901862"/>
                  <a:gd name="connsiteY1-682" fmla="*/ 0 h 518129"/>
                  <a:gd name="connsiteX2-683" fmla="*/ 408216 w 901862"/>
                  <a:gd name="connsiteY2-684" fmla="*/ 189898 h 518129"/>
                  <a:gd name="connsiteX3-685" fmla="*/ 792935 w 901862"/>
                  <a:gd name="connsiteY3-686" fmla="*/ 70414 h 518129"/>
                  <a:gd name="connsiteX4-687" fmla="*/ 901862 w 901862"/>
                  <a:gd name="connsiteY4-688" fmla="*/ 156254 h 518129"/>
                  <a:gd name="connsiteX5-689" fmla="*/ 901862 w 901862"/>
                  <a:gd name="connsiteY5-690" fmla="*/ 330042 h 518129"/>
                  <a:gd name="connsiteX6-691" fmla="*/ 820718 w 901862"/>
                  <a:gd name="connsiteY6-692" fmla="*/ 518129 h 518129"/>
                  <a:gd name="connsiteX7-693" fmla="*/ 449618 w 901862"/>
                  <a:gd name="connsiteY7-694" fmla="*/ 343309 h 518129"/>
                  <a:gd name="connsiteX8-695" fmla="*/ 53233 w 901862"/>
                  <a:gd name="connsiteY8-696" fmla="*/ 444254 h 518129"/>
                  <a:gd name="connsiteX9-697" fmla="*/ 0 w 901862"/>
                  <a:gd name="connsiteY9-698" fmla="*/ 330042 h 518129"/>
                  <a:gd name="connsiteX10-699" fmla="*/ 0 w 901862"/>
                  <a:gd name="connsiteY10-700" fmla="*/ 156254 h 518129"/>
                  <a:gd name="connsiteX0-701" fmla="*/ 0 w 901862"/>
                  <a:gd name="connsiteY0-702" fmla="*/ 156254 h 518129"/>
                  <a:gd name="connsiteX1-703" fmla="*/ 45639 w 901862"/>
                  <a:gd name="connsiteY1-704" fmla="*/ 0 h 518129"/>
                  <a:gd name="connsiteX2-705" fmla="*/ 408216 w 901862"/>
                  <a:gd name="connsiteY2-706" fmla="*/ 189898 h 518129"/>
                  <a:gd name="connsiteX3-707" fmla="*/ 792935 w 901862"/>
                  <a:gd name="connsiteY3-708" fmla="*/ 70414 h 518129"/>
                  <a:gd name="connsiteX4-709" fmla="*/ 901862 w 901862"/>
                  <a:gd name="connsiteY4-710" fmla="*/ 156254 h 518129"/>
                  <a:gd name="connsiteX5-711" fmla="*/ 901862 w 901862"/>
                  <a:gd name="connsiteY5-712" fmla="*/ 330042 h 518129"/>
                  <a:gd name="connsiteX6-713" fmla="*/ 820718 w 901862"/>
                  <a:gd name="connsiteY6-714" fmla="*/ 518129 h 518129"/>
                  <a:gd name="connsiteX7-715" fmla="*/ 449618 w 901862"/>
                  <a:gd name="connsiteY7-716" fmla="*/ 343309 h 518129"/>
                  <a:gd name="connsiteX8-717" fmla="*/ 53233 w 901862"/>
                  <a:gd name="connsiteY8-718" fmla="*/ 444254 h 518129"/>
                  <a:gd name="connsiteX9-719" fmla="*/ 0 w 901862"/>
                  <a:gd name="connsiteY9-720" fmla="*/ 330042 h 518129"/>
                  <a:gd name="connsiteX10-721" fmla="*/ 0 w 901862"/>
                  <a:gd name="connsiteY10-722" fmla="*/ 156254 h 518129"/>
                  <a:gd name="connsiteX0-723" fmla="*/ 0 w 901862"/>
                  <a:gd name="connsiteY0-724" fmla="*/ 156254 h 518129"/>
                  <a:gd name="connsiteX1-725" fmla="*/ 45639 w 901862"/>
                  <a:gd name="connsiteY1-726" fmla="*/ 0 h 518129"/>
                  <a:gd name="connsiteX2-727" fmla="*/ 408216 w 901862"/>
                  <a:gd name="connsiteY2-728" fmla="*/ 189898 h 518129"/>
                  <a:gd name="connsiteX3-729" fmla="*/ 792935 w 901862"/>
                  <a:gd name="connsiteY3-730" fmla="*/ 70414 h 518129"/>
                  <a:gd name="connsiteX4-731" fmla="*/ 901862 w 901862"/>
                  <a:gd name="connsiteY4-732" fmla="*/ 156254 h 518129"/>
                  <a:gd name="connsiteX5-733" fmla="*/ 901862 w 901862"/>
                  <a:gd name="connsiteY5-734" fmla="*/ 330042 h 518129"/>
                  <a:gd name="connsiteX6-735" fmla="*/ 820718 w 901862"/>
                  <a:gd name="connsiteY6-736" fmla="*/ 518129 h 518129"/>
                  <a:gd name="connsiteX7-737" fmla="*/ 449618 w 901862"/>
                  <a:gd name="connsiteY7-738" fmla="*/ 343309 h 518129"/>
                  <a:gd name="connsiteX8-739" fmla="*/ 53233 w 901862"/>
                  <a:gd name="connsiteY8-740" fmla="*/ 444254 h 518129"/>
                  <a:gd name="connsiteX9-741" fmla="*/ 0 w 901862"/>
                  <a:gd name="connsiteY9-742" fmla="*/ 330042 h 518129"/>
                  <a:gd name="connsiteX10-743" fmla="*/ 0 w 901862"/>
                  <a:gd name="connsiteY10-744" fmla="*/ 156254 h 518129"/>
                  <a:gd name="connsiteX0-745" fmla="*/ 0 w 901862"/>
                  <a:gd name="connsiteY0-746" fmla="*/ 156254 h 518129"/>
                  <a:gd name="connsiteX1-747" fmla="*/ 45639 w 901862"/>
                  <a:gd name="connsiteY1-748" fmla="*/ 0 h 518129"/>
                  <a:gd name="connsiteX2-749" fmla="*/ 408216 w 901862"/>
                  <a:gd name="connsiteY2-750" fmla="*/ 189898 h 518129"/>
                  <a:gd name="connsiteX3-751" fmla="*/ 792935 w 901862"/>
                  <a:gd name="connsiteY3-752" fmla="*/ 70414 h 518129"/>
                  <a:gd name="connsiteX4-753" fmla="*/ 901862 w 901862"/>
                  <a:gd name="connsiteY4-754" fmla="*/ 156254 h 518129"/>
                  <a:gd name="connsiteX5-755" fmla="*/ 901862 w 901862"/>
                  <a:gd name="connsiteY5-756" fmla="*/ 330042 h 518129"/>
                  <a:gd name="connsiteX6-757" fmla="*/ 820718 w 901862"/>
                  <a:gd name="connsiteY6-758" fmla="*/ 518129 h 518129"/>
                  <a:gd name="connsiteX7-759" fmla="*/ 449618 w 901862"/>
                  <a:gd name="connsiteY7-760" fmla="*/ 343309 h 518129"/>
                  <a:gd name="connsiteX8-761" fmla="*/ 53233 w 901862"/>
                  <a:gd name="connsiteY8-762" fmla="*/ 444254 h 518129"/>
                  <a:gd name="connsiteX9-763" fmla="*/ 0 w 901862"/>
                  <a:gd name="connsiteY9-764" fmla="*/ 330042 h 518129"/>
                  <a:gd name="connsiteX10-765" fmla="*/ 0 w 901862"/>
                  <a:gd name="connsiteY10-766" fmla="*/ 156254 h 518129"/>
                  <a:gd name="connsiteX0-767" fmla="*/ 0 w 901862"/>
                  <a:gd name="connsiteY0-768" fmla="*/ 171490 h 533365"/>
                  <a:gd name="connsiteX1-769" fmla="*/ 27185 w 901862"/>
                  <a:gd name="connsiteY1-770" fmla="*/ 0 h 533365"/>
                  <a:gd name="connsiteX2-771" fmla="*/ 408216 w 901862"/>
                  <a:gd name="connsiteY2-772" fmla="*/ 205134 h 533365"/>
                  <a:gd name="connsiteX3-773" fmla="*/ 792935 w 901862"/>
                  <a:gd name="connsiteY3-774" fmla="*/ 85650 h 533365"/>
                  <a:gd name="connsiteX4-775" fmla="*/ 901862 w 901862"/>
                  <a:gd name="connsiteY4-776" fmla="*/ 171490 h 533365"/>
                  <a:gd name="connsiteX5-777" fmla="*/ 901862 w 901862"/>
                  <a:gd name="connsiteY5-778" fmla="*/ 345278 h 533365"/>
                  <a:gd name="connsiteX6-779" fmla="*/ 820718 w 901862"/>
                  <a:gd name="connsiteY6-780" fmla="*/ 533365 h 533365"/>
                  <a:gd name="connsiteX7-781" fmla="*/ 449618 w 901862"/>
                  <a:gd name="connsiteY7-782" fmla="*/ 358545 h 533365"/>
                  <a:gd name="connsiteX8-783" fmla="*/ 53233 w 901862"/>
                  <a:gd name="connsiteY8-784" fmla="*/ 459490 h 533365"/>
                  <a:gd name="connsiteX9-785" fmla="*/ 0 w 901862"/>
                  <a:gd name="connsiteY9-786" fmla="*/ 345278 h 533365"/>
                  <a:gd name="connsiteX10-787" fmla="*/ 0 w 901862"/>
                  <a:gd name="connsiteY10-788" fmla="*/ 171490 h 533365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37" y="connsiteY9-38"/>
                  </a:cxn>
                  <a:cxn ang="0">
                    <a:pos x="connsiteX10-479" y="connsiteY10-480"/>
                  </a:cxn>
                </a:cxnLst>
                <a:rect l="l" t="t" r="r" b="b"/>
                <a:pathLst>
                  <a:path w="901862" h="533365">
                    <a:moveTo>
                      <a:pt x="0" y="171490"/>
                    </a:moveTo>
                    <a:cubicBezTo>
                      <a:pt x="0" y="147494"/>
                      <a:pt x="3189" y="0"/>
                      <a:pt x="27185" y="0"/>
                    </a:cubicBezTo>
                    <a:cubicBezTo>
                      <a:pt x="108606" y="96799"/>
                      <a:pt x="280591" y="190859"/>
                      <a:pt x="408216" y="205134"/>
                    </a:cubicBezTo>
                    <a:cubicBezTo>
                      <a:pt x="535841" y="219409"/>
                      <a:pt x="638523" y="203937"/>
                      <a:pt x="792935" y="85650"/>
                    </a:cubicBezTo>
                    <a:cubicBezTo>
                      <a:pt x="816931" y="85650"/>
                      <a:pt x="901862" y="147494"/>
                      <a:pt x="901862" y="171490"/>
                    </a:cubicBezTo>
                    <a:lnTo>
                      <a:pt x="901862" y="345278"/>
                    </a:lnTo>
                    <a:cubicBezTo>
                      <a:pt x="901862" y="369274"/>
                      <a:pt x="844714" y="533365"/>
                      <a:pt x="820718" y="533365"/>
                    </a:cubicBezTo>
                    <a:cubicBezTo>
                      <a:pt x="658038" y="406441"/>
                      <a:pt x="577532" y="370857"/>
                      <a:pt x="449618" y="358545"/>
                    </a:cubicBezTo>
                    <a:cubicBezTo>
                      <a:pt x="321704" y="346233"/>
                      <a:pt x="129858" y="460586"/>
                      <a:pt x="53233" y="459490"/>
                    </a:cubicBezTo>
                    <a:cubicBezTo>
                      <a:pt x="29237" y="459490"/>
                      <a:pt x="0" y="369274"/>
                      <a:pt x="0" y="345278"/>
                    </a:cubicBezTo>
                    <a:lnTo>
                      <a:pt x="0" y="171490"/>
                    </a:lnTo>
                    <a:close/>
                  </a:path>
                </a:pathLst>
              </a:custGeom>
              <a:solidFill>
                <a:srgbClr val="B4000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371600"/>
                <a:endParaRPr lang="zh-CN" altLang="en-US" sz="2700">
                  <a:solidFill>
                    <a:srgbClr val="FFFFFF"/>
                  </a:solidFill>
                  <a:latin typeface="Arial" panose="020B0604020202090204"/>
                  <a:ea typeface="阿里巴巴普惠体 Medium"/>
                  <a:cs typeface="阿里巴巴普惠体 Medium"/>
                  <a:sym typeface="Arial" panose="020B0604020202090204"/>
                </a:endParaRPr>
              </a:p>
            </p:txBody>
          </p:sp>
          <p:sp>
            <p:nvSpPr>
              <p:cNvPr id="22" name="图形"/>
              <p:cNvSpPr/>
              <p:nvPr>
                <p:custDataLst>
                  <p:tags r:id="rId4"/>
                </p:custDataLst>
              </p:nvPr>
            </p:nvSpPr>
            <p:spPr>
              <a:xfrm rot="2188039">
                <a:off x="14511" y="7288"/>
                <a:ext cx="1681" cy="823"/>
              </a:xfrm>
              <a:custGeom>
                <a:avLst/>
                <a:gdLst>
                  <a:gd name="connsiteX0" fmla="*/ 0 w 901862"/>
                  <a:gd name="connsiteY0" fmla="*/ 43448 h 260684"/>
                  <a:gd name="connsiteX1" fmla="*/ 43448 w 901862"/>
                  <a:gd name="connsiteY1" fmla="*/ 0 h 260684"/>
                  <a:gd name="connsiteX2" fmla="*/ 858414 w 901862"/>
                  <a:gd name="connsiteY2" fmla="*/ 0 h 260684"/>
                  <a:gd name="connsiteX3" fmla="*/ 901862 w 901862"/>
                  <a:gd name="connsiteY3" fmla="*/ 43448 h 260684"/>
                  <a:gd name="connsiteX4" fmla="*/ 901862 w 901862"/>
                  <a:gd name="connsiteY4" fmla="*/ 217236 h 260684"/>
                  <a:gd name="connsiteX5" fmla="*/ 858414 w 901862"/>
                  <a:gd name="connsiteY5" fmla="*/ 260684 h 260684"/>
                  <a:gd name="connsiteX6" fmla="*/ 43448 w 901862"/>
                  <a:gd name="connsiteY6" fmla="*/ 260684 h 260684"/>
                  <a:gd name="connsiteX7" fmla="*/ 0 w 901862"/>
                  <a:gd name="connsiteY7" fmla="*/ 217236 h 260684"/>
                  <a:gd name="connsiteX8" fmla="*/ 0 w 901862"/>
                  <a:gd name="connsiteY8" fmla="*/ 43448 h 260684"/>
                  <a:gd name="connsiteX0-1" fmla="*/ 0 w 901862"/>
                  <a:gd name="connsiteY0-2" fmla="*/ 43539 h 260775"/>
                  <a:gd name="connsiteX1-3" fmla="*/ 43448 w 901862"/>
                  <a:gd name="connsiteY1-4" fmla="*/ 91 h 260775"/>
                  <a:gd name="connsiteX2-5" fmla="*/ 469179 w 901862"/>
                  <a:gd name="connsiteY2-6" fmla="*/ 0 h 260775"/>
                  <a:gd name="connsiteX3-7" fmla="*/ 858414 w 901862"/>
                  <a:gd name="connsiteY3-8" fmla="*/ 91 h 260775"/>
                  <a:gd name="connsiteX4-9" fmla="*/ 901862 w 901862"/>
                  <a:gd name="connsiteY4-10" fmla="*/ 43539 h 260775"/>
                  <a:gd name="connsiteX5-11" fmla="*/ 901862 w 901862"/>
                  <a:gd name="connsiteY5-12" fmla="*/ 217327 h 260775"/>
                  <a:gd name="connsiteX6-13" fmla="*/ 858414 w 901862"/>
                  <a:gd name="connsiteY6-14" fmla="*/ 260775 h 260775"/>
                  <a:gd name="connsiteX7-15" fmla="*/ 43448 w 901862"/>
                  <a:gd name="connsiteY7-16" fmla="*/ 260775 h 260775"/>
                  <a:gd name="connsiteX8-17" fmla="*/ 0 w 901862"/>
                  <a:gd name="connsiteY8-18" fmla="*/ 217327 h 260775"/>
                  <a:gd name="connsiteX9" fmla="*/ 0 w 901862"/>
                  <a:gd name="connsiteY9" fmla="*/ 43539 h 260775"/>
                  <a:gd name="connsiteX0-19" fmla="*/ 0 w 901862"/>
                  <a:gd name="connsiteY0-20" fmla="*/ 43448 h 260684"/>
                  <a:gd name="connsiteX1-21" fmla="*/ 43448 w 901862"/>
                  <a:gd name="connsiteY1-22" fmla="*/ 0 h 260684"/>
                  <a:gd name="connsiteX2-23" fmla="*/ 441588 w 901862"/>
                  <a:gd name="connsiteY2-24" fmla="*/ 144593 h 260684"/>
                  <a:gd name="connsiteX3-25" fmla="*/ 858414 w 901862"/>
                  <a:gd name="connsiteY3-26" fmla="*/ 0 h 260684"/>
                  <a:gd name="connsiteX4-27" fmla="*/ 901862 w 901862"/>
                  <a:gd name="connsiteY4-28" fmla="*/ 43448 h 260684"/>
                  <a:gd name="connsiteX5-29" fmla="*/ 901862 w 901862"/>
                  <a:gd name="connsiteY5-30" fmla="*/ 217236 h 260684"/>
                  <a:gd name="connsiteX6-31" fmla="*/ 858414 w 901862"/>
                  <a:gd name="connsiteY6-32" fmla="*/ 260684 h 260684"/>
                  <a:gd name="connsiteX7-33" fmla="*/ 43448 w 901862"/>
                  <a:gd name="connsiteY7-34" fmla="*/ 260684 h 260684"/>
                  <a:gd name="connsiteX8-35" fmla="*/ 0 w 901862"/>
                  <a:gd name="connsiteY8-36" fmla="*/ 217236 h 260684"/>
                  <a:gd name="connsiteX9-37" fmla="*/ 0 w 901862"/>
                  <a:gd name="connsiteY9-38" fmla="*/ 43448 h 260684"/>
                  <a:gd name="connsiteX0-39" fmla="*/ 0 w 901862"/>
                  <a:gd name="connsiteY0-40" fmla="*/ 43448 h 260684"/>
                  <a:gd name="connsiteX1-41" fmla="*/ 43448 w 901862"/>
                  <a:gd name="connsiteY1-42" fmla="*/ 0 h 260684"/>
                  <a:gd name="connsiteX2-43" fmla="*/ 446920 w 901862"/>
                  <a:gd name="connsiteY2-44" fmla="*/ 82317 h 260684"/>
                  <a:gd name="connsiteX3-45" fmla="*/ 858414 w 901862"/>
                  <a:gd name="connsiteY3-46" fmla="*/ 0 h 260684"/>
                  <a:gd name="connsiteX4-47" fmla="*/ 901862 w 901862"/>
                  <a:gd name="connsiteY4-48" fmla="*/ 43448 h 260684"/>
                  <a:gd name="connsiteX5-49" fmla="*/ 901862 w 901862"/>
                  <a:gd name="connsiteY5-50" fmla="*/ 217236 h 260684"/>
                  <a:gd name="connsiteX6-51" fmla="*/ 858414 w 901862"/>
                  <a:gd name="connsiteY6-52" fmla="*/ 260684 h 260684"/>
                  <a:gd name="connsiteX7-53" fmla="*/ 43448 w 901862"/>
                  <a:gd name="connsiteY7-54" fmla="*/ 260684 h 260684"/>
                  <a:gd name="connsiteX8-55" fmla="*/ 0 w 901862"/>
                  <a:gd name="connsiteY8-56" fmla="*/ 217236 h 260684"/>
                  <a:gd name="connsiteX9-57" fmla="*/ 0 w 901862"/>
                  <a:gd name="connsiteY9-58" fmla="*/ 43448 h 260684"/>
                  <a:gd name="connsiteX0-59" fmla="*/ 0 w 901862"/>
                  <a:gd name="connsiteY0-60" fmla="*/ 43448 h 260684"/>
                  <a:gd name="connsiteX1-61" fmla="*/ 43448 w 901862"/>
                  <a:gd name="connsiteY1-62" fmla="*/ 0 h 260684"/>
                  <a:gd name="connsiteX2-63" fmla="*/ 446920 w 901862"/>
                  <a:gd name="connsiteY2-64" fmla="*/ 82317 h 260684"/>
                  <a:gd name="connsiteX3-65" fmla="*/ 858414 w 901862"/>
                  <a:gd name="connsiteY3-66" fmla="*/ 0 h 260684"/>
                  <a:gd name="connsiteX4-67" fmla="*/ 901862 w 901862"/>
                  <a:gd name="connsiteY4-68" fmla="*/ 43448 h 260684"/>
                  <a:gd name="connsiteX5-69" fmla="*/ 901862 w 901862"/>
                  <a:gd name="connsiteY5-70" fmla="*/ 217236 h 260684"/>
                  <a:gd name="connsiteX6-71" fmla="*/ 858414 w 901862"/>
                  <a:gd name="connsiteY6-72" fmla="*/ 260684 h 260684"/>
                  <a:gd name="connsiteX7-73" fmla="*/ 43448 w 901862"/>
                  <a:gd name="connsiteY7-74" fmla="*/ 260684 h 260684"/>
                  <a:gd name="connsiteX8-75" fmla="*/ 0 w 901862"/>
                  <a:gd name="connsiteY8-76" fmla="*/ 217236 h 260684"/>
                  <a:gd name="connsiteX9-77" fmla="*/ 0 w 901862"/>
                  <a:gd name="connsiteY9-78" fmla="*/ 43448 h 260684"/>
                  <a:gd name="connsiteX0-79" fmla="*/ 0 w 901862"/>
                  <a:gd name="connsiteY0-80" fmla="*/ 43448 h 260684"/>
                  <a:gd name="connsiteX1-81" fmla="*/ 43448 w 901862"/>
                  <a:gd name="connsiteY1-82" fmla="*/ 0 h 260684"/>
                  <a:gd name="connsiteX2-83" fmla="*/ 446920 w 901862"/>
                  <a:gd name="connsiteY2-84" fmla="*/ 82317 h 260684"/>
                  <a:gd name="connsiteX3-85" fmla="*/ 858414 w 901862"/>
                  <a:gd name="connsiteY3-86" fmla="*/ 0 h 260684"/>
                  <a:gd name="connsiteX4-87" fmla="*/ 901862 w 901862"/>
                  <a:gd name="connsiteY4-88" fmla="*/ 43448 h 260684"/>
                  <a:gd name="connsiteX5-89" fmla="*/ 901862 w 901862"/>
                  <a:gd name="connsiteY5-90" fmla="*/ 217236 h 260684"/>
                  <a:gd name="connsiteX6-91" fmla="*/ 858414 w 901862"/>
                  <a:gd name="connsiteY6-92" fmla="*/ 260684 h 260684"/>
                  <a:gd name="connsiteX7-93" fmla="*/ 43448 w 901862"/>
                  <a:gd name="connsiteY7-94" fmla="*/ 260684 h 260684"/>
                  <a:gd name="connsiteX8-95" fmla="*/ 0 w 901862"/>
                  <a:gd name="connsiteY8-96" fmla="*/ 217236 h 260684"/>
                  <a:gd name="connsiteX9-97" fmla="*/ 0 w 901862"/>
                  <a:gd name="connsiteY9-98" fmla="*/ 43448 h 260684"/>
                  <a:gd name="connsiteX0-99" fmla="*/ 0 w 901862"/>
                  <a:gd name="connsiteY0-100" fmla="*/ 90518 h 307754"/>
                  <a:gd name="connsiteX1-101" fmla="*/ 60498 w 901862"/>
                  <a:gd name="connsiteY1-102" fmla="*/ 0 h 307754"/>
                  <a:gd name="connsiteX2-103" fmla="*/ 446920 w 901862"/>
                  <a:gd name="connsiteY2-104" fmla="*/ 129387 h 307754"/>
                  <a:gd name="connsiteX3-105" fmla="*/ 858414 w 901862"/>
                  <a:gd name="connsiteY3-106" fmla="*/ 47070 h 307754"/>
                  <a:gd name="connsiteX4-107" fmla="*/ 901862 w 901862"/>
                  <a:gd name="connsiteY4-108" fmla="*/ 90518 h 307754"/>
                  <a:gd name="connsiteX5-109" fmla="*/ 901862 w 901862"/>
                  <a:gd name="connsiteY5-110" fmla="*/ 264306 h 307754"/>
                  <a:gd name="connsiteX6-111" fmla="*/ 858414 w 901862"/>
                  <a:gd name="connsiteY6-112" fmla="*/ 307754 h 307754"/>
                  <a:gd name="connsiteX7-113" fmla="*/ 43448 w 901862"/>
                  <a:gd name="connsiteY7-114" fmla="*/ 307754 h 307754"/>
                  <a:gd name="connsiteX8-115" fmla="*/ 0 w 901862"/>
                  <a:gd name="connsiteY8-116" fmla="*/ 264306 h 307754"/>
                  <a:gd name="connsiteX9-117" fmla="*/ 0 w 901862"/>
                  <a:gd name="connsiteY9-118" fmla="*/ 90518 h 307754"/>
                  <a:gd name="connsiteX0-119" fmla="*/ 0 w 901862"/>
                  <a:gd name="connsiteY0-120" fmla="*/ 90518 h 307754"/>
                  <a:gd name="connsiteX1-121" fmla="*/ 60498 w 901862"/>
                  <a:gd name="connsiteY1-122" fmla="*/ 0 h 307754"/>
                  <a:gd name="connsiteX2-123" fmla="*/ 446920 w 901862"/>
                  <a:gd name="connsiteY2-124" fmla="*/ 129387 h 307754"/>
                  <a:gd name="connsiteX3-125" fmla="*/ 858414 w 901862"/>
                  <a:gd name="connsiteY3-126" fmla="*/ 47070 h 307754"/>
                  <a:gd name="connsiteX4-127" fmla="*/ 901862 w 901862"/>
                  <a:gd name="connsiteY4-128" fmla="*/ 90518 h 307754"/>
                  <a:gd name="connsiteX5-129" fmla="*/ 901862 w 901862"/>
                  <a:gd name="connsiteY5-130" fmla="*/ 264306 h 307754"/>
                  <a:gd name="connsiteX6-131" fmla="*/ 858414 w 901862"/>
                  <a:gd name="connsiteY6-132" fmla="*/ 307754 h 307754"/>
                  <a:gd name="connsiteX7-133" fmla="*/ 43448 w 901862"/>
                  <a:gd name="connsiteY7-134" fmla="*/ 307754 h 307754"/>
                  <a:gd name="connsiteX8-135" fmla="*/ 0 w 901862"/>
                  <a:gd name="connsiteY8-136" fmla="*/ 264306 h 307754"/>
                  <a:gd name="connsiteX9-137" fmla="*/ 0 w 901862"/>
                  <a:gd name="connsiteY9-138" fmla="*/ 90518 h 307754"/>
                  <a:gd name="connsiteX0-139" fmla="*/ 0 w 901862"/>
                  <a:gd name="connsiteY0-140" fmla="*/ 90518 h 307754"/>
                  <a:gd name="connsiteX1-141" fmla="*/ 60498 w 901862"/>
                  <a:gd name="connsiteY1-142" fmla="*/ 0 h 307754"/>
                  <a:gd name="connsiteX2-143" fmla="*/ 446920 w 901862"/>
                  <a:gd name="connsiteY2-144" fmla="*/ 129387 h 307754"/>
                  <a:gd name="connsiteX3-145" fmla="*/ 858414 w 901862"/>
                  <a:gd name="connsiteY3-146" fmla="*/ 47070 h 307754"/>
                  <a:gd name="connsiteX4-147" fmla="*/ 901862 w 901862"/>
                  <a:gd name="connsiteY4-148" fmla="*/ 90518 h 307754"/>
                  <a:gd name="connsiteX5-149" fmla="*/ 901862 w 901862"/>
                  <a:gd name="connsiteY5-150" fmla="*/ 264306 h 307754"/>
                  <a:gd name="connsiteX6-151" fmla="*/ 858414 w 901862"/>
                  <a:gd name="connsiteY6-152" fmla="*/ 307754 h 307754"/>
                  <a:gd name="connsiteX7-153" fmla="*/ 43448 w 901862"/>
                  <a:gd name="connsiteY7-154" fmla="*/ 307754 h 307754"/>
                  <a:gd name="connsiteX8-155" fmla="*/ 0 w 901862"/>
                  <a:gd name="connsiteY8-156" fmla="*/ 264306 h 307754"/>
                  <a:gd name="connsiteX9-157" fmla="*/ 0 w 901862"/>
                  <a:gd name="connsiteY9-158" fmla="*/ 90518 h 307754"/>
                  <a:gd name="connsiteX0-159" fmla="*/ 0 w 901862"/>
                  <a:gd name="connsiteY0-160" fmla="*/ 109063 h 326299"/>
                  <a:gd name="connsiteX1-161" fmla="*/ 55530 w 901862"/>
                  <a:gd name="connsiteY1-162" fmla="*/ 0 h 326299"/>
                  <a:gd name="connsiteX2-163" fmla="*/ 446920 w 901862"/>
                  <a:gd name="connsiteY2-164" fmla="*/ 147932 h 326299"/>
                  <a:gd name="connsiteX3-165" fmla="*/ 858414 w 901862"/>
                  <a:gd name="connsiteY3-166" fmla="*/ 65615 h 326299"/>
                  <a:gd name="connsiteX4-167" fmla="*/ 901862 w 901862"/>
                  <a:gd name="connsiteY4-168" fmla="*/ 109063 h 326299"/>
                  <a:gd name="connsiteX5-169" fmla="*/ 901862 w 901862"/>
                  <a:gd name="connsiteY5-170" fmla="*/ 282851 h 326299"/>
                  <a:gd name="connsiteX6-171" fmla="*/ 858414 w 901862"/>
                  <a:gd name="connsiteY6-172" fmla="*/ 326299 h 326299"/>
                  <a:gd name="connsiteX7-173" fmla="*/ 43448 w 901862"/>
                  <a:gd name="connsiteY7-174" fmla="*/ 326299 h 326299"/>
                  <a:gd name="connsiteX8-175" fmla="*/ 0 w 901862"/>
                  <a:gd name="connsiteY8-176" fmla="*/ 282851 h 326299"/>
                  <a:gd name="connsiteX9-177" fmla="*/ 0 w 901862"/>
                  <a:gd name="connsiteY9-178" fmla="*/ 109063 h 326299"/>
                  <a:gd name="connsiteX0-179" fmla="*/ 0 w 901862"/>
                  <a:gd name="connsiteY0-180" fmla="*/ 109063 h 326299"/>
                  <a:gd name="connsiteX1-181" fmla="*/ 55530 w 901862"/>
                  <a:gd name="connsiteY1-182" fmla="*/ 0 h 326299"/>
                  <a:gd name="connsiteX2-183" fmla="*/ 446920 w 901862"/>
                  <a:gd name="connsiteY2-184" fmla="*/ 147932 h 326299"/>
                  <a:gd name="connsiteX3-185" fmla="*/ 858414 w 901862"/>
                  <a:gd name="connsiteY3-186" fmla="*/ 65615 h 326299"/>
                  <a:gd name="connsiteX4-187" fmla="*/ 901862 w 901862"/>
                  <a:gd name="connsiteY4-188" fmla="*/ 109063 h 326299"/>
                  <a:gd name="connsiteX5-189" fmla="*/ 901862 w 901862"/>
                  <a:gd name="connsiteY5-190" fmla="*/ 282851 h 326299"/>
                  <a:gd name="connsiteX6-191" fmla="*/ 858414 w 901862"/>
                  <a:gd name="connsiteY6-192" fmla="*/ 326299 h 326299"/>
                  <a:gd name="connsiteX7-193" fmla="*/ 43448 w 901862"/>
                  <a:gd name="connsiteY7-194" fmla="*/ 326299 h 326299"/>
                  <a:gd name="connsiteX8-195" fmla="*/ 0 w 901862"/>
                  <a:gd name="connsiteY8-196" fmla="*/ 282851 h 326299"/>
                  <a:gd name="connsiteX9-197" fmla="*/ 0 w 901862"/>
                  <a:gd name="connsiteY9-198" fmla="*/ 109063 h 326299"/>
                  <a:gd name="connsiteX0-199" fmla="*/ 0 w 901862"/>
                  <a:gd name="connsiteY0-200" fmla="*/ 109063 h 326299"/>
                  <a:gd name="connsiteX1-201" fmla="*/ 55530 w 901862"/>
                  <a:gd name="connsiteY1-202" fmla="*/ 0 h 326299"/>
                  <a:gd name="connsiteX2-203" fmla="*/ 446920 w 901862"/>
                  <a:gd name="connsiteY2-204" fmla="*/ 147932 h 326299"/>
                  <a:gd name="connsiteX3-205" fmla="*/ 858414 w 901862"/>
                  <a:gd name="connsiteY3-206" fmla="*/ 65615 h 326299"/>
                  <a:gd name="connsiteX4-207" fmla="*/ 901862 w 901862"/>
                  <a:gd name="connsiteY4-208" fmla="*/ 109063 h 326299"/>
                  <a:gd name="connsiteX5-209" fmla="*/ 901862 w 901862"/>
                  <a:gd name="connsiteY5-210" fmla="*/ 282851 h 326299"/>
                  <a:gd name="connsiteX6-211" fmla="*/ 858414 w 901862"/>
                  <a:gd name="connsiteY6-212" fmla="*/ 326299 h 326299"/>
                  <a:gd name="connsiteX7-213" fmla="*/ 43448 w 901862"/>
                  <a:gd name="connsiteY7-214" fmla="*/ 326299 h 326299"/>
                  <a:gd name="connsiteX8-215" fmla="*/ 0 w 901862"/>
                  <a:gd name="connsiteY8-216" fmla="*/ 282851 h 326299"/>
                  <a:gd name="connsiteX9-217" fmla="*/ 0 w 901862"/>
                  <a:gd name="connsiteY9-218" fmla="*/ 109063 h 326299"/>
                  <a:gd name="connsiteX0-219" fmla="*/ 0 w 901862"/>
                  <a:gd name="connsiteY0-220" fmla="*/ 109063 h 326299"/>
                  <a:gd name="connsiteX1-221" fmla="*/ 55530 w 901862"/>
                  <a:gd name="connsiteY1-222" fmla="*/ 0 h 326299"/>
                  <a:gd name="connsiteX2-223" fmla="*/ 446920 w 901862"/>
                  <a:gd name="connsiteY2-224" fmla="*/ 147932 h 326299"/>
                  <a:gd name="connsiteX3-225" fmla="*/ 858414 w 901862"/>
                  <a:gd name="connsiteY3-226" fmla="*/ 65615 h 326299"/>
                  <a:gd name="connsiteX4-227" fmla="*/ 901862 w 901862"/>
                  <a:gd name="connsiteY4-228" fmla="*/ 109063 h 326299"/>
                  <a:gd name="connsiteX5-229" fmla="*/ 901862 w 901862"/>
                  <a:gd name="connsiteY5-230" fmla="*/ 282851 h 326299"/>
                  <a:gd name="connsiteX6-231" fmla="*/ 858414 w 901862"/>
                  <a:gd name="connsiteY6-232" fmla="*/ 326299 h 326299"/>
                  <a:gd name="connsiteX7-233" fmla="*/ 43448 w 901862"/>
                  <a:gd name="connsiteY7-234" fmla="*/ 326299 h 326299"/>
                  <a:gd name="connsiteX8-235" fmla="*/ 0 w 901862"/>
                  <a:gd name="connsiteY8-236" fmla="*/ 282851 h 326299"/>
                  <a:gd name="connsiteX9-237" fmla="*/ 0 w 901862"/>
                  <a:gd name="connsiteY9-238" fmla="*/ 109063 h 326299"/>
                  <a:gd name="connsiteX0-239" fmla="*/ 0 w 901862"/>
                  <a:gd name="connsiteY0-240" fmla="*/ 109063 h 326299"/>
                  <a:gd name="connsiteX1-241" fmla="*/ 55530 w 901862"/>
                  <a:gd name="connsiteY1-242" fmla="*/ 0 h 326299"/>
                  <a:gd name="connsiteX2-243" fmla="*/ 446920 w 901862"/>
                  <a:gd name="connsiteY2-244" fmla="*/ 147932 h 326299"/>
                  <a:gd name="connsiteX3-245" fmla="*/ 858414 w 901862"/>
                  <a:gd name="connsiteY3-246" fmla="*/ 65615 h 326299"/>
                  <a:gd name="connsiteX4-247" fmla="*/ 901862 w 901862"/>
                  <a:gd name="connsiteY4-248" fmla="*/ 109063 h 326299"/>
                  <a:gd name="connsiteX5-249" fmla="*/ 901862 w 901862"/>
                  <a:gd name="connsiteY5-250" fmla="*/ 282851 h 326299"/>
                  <a:gd name="connsiteX6-251" fmla="*/ 858414 w 901862"/>
                  <a:gd name="connsiteY6-252" fmla="*/ 326299 h 326299"/>
                  <a:gd name="connsiteX7-253" fmla="*/ 43448 w 901862"/>
                  <a:gd name="connsiteY7-254" fmla="*/ 326299 h 326299"/>
                  <a:gd name="connsiteX8-255" fmla="*/ 0 w 901862"/>
                  <a:gd name="connsiteY8-256" fmla="*/ 282851 h 326299"/>
                  <a:gd name="connsiteX9-257" fmla="*/ 0 w 901862"/>
                  <a:gd name="connsiteY9-258" fmla="*/ 109063 h 326299"/>
                  <a:gd name="connsiteX0-259" fmla="*/ 0 w 901862"/>
                  <a:gd name="connsiteY0-260" fmla="*/ 109063 h 326299"/>
                  <a:gd name="connsiteX1-261" fmla="*/ 55530 w 901862"/>
                  <a:gd name="connsiteY1-262" fmla="*/ 0 h 326299"/>
                  <a:gd name="connsiteX2-263" fmla="*/ 408216 w 901862"/>
                  <a:gd name="connsiteY2-264" fmla="*/ 142707 h 326299"/>
                  <a:gd name="connsiteX3-265" fmla="*/ 858414 w 901862"/>
                  <a:gd name="connsiteY3-266" fmla="*/ 65615 h 326299"/>
                  <a:gd name="connsiteX4-267" fmla="*/ 901862 w 901862"/>
                  <a:gd name="connsiteY4-268" fmla="*/ 109063 h 326299"/>
                  <a:gd name="connsiteX5-269" fmla="*/ 901862 w 901862"/>
                  <a:gd name="connsiteY5-270" fmla="*/ 282851 h 326299"/>
                  <a:gd name="connsiteX6-271" fmla="*/ 858414 w 901862"/>
                  <a:gd name="connsiteY6-272" fmla="*/ 326299 h 326299"/>
                  <a:gd name="connsiteX7-273" fmla="*/ 43448 w 901862"/>
                  <a:gd name="connsiteY7-274" fmla="*/ 326299 h 326299"/>
                  <a:gd name="connsiteX8-275" fmla="*/ 0 w 901862"/>
                  <a:gd name="connsiteY8-276" fmla="*/ 282851 h 326299"/>
                  <a:gd name="connsiteX9-277" fmla="*/ 0 w 901862"/>
                  <a:gd name="connsiteY9-278" fmla="*/ 109063 h 326299"/>
                  <a:gd name="connsiteX0-279" fmla="*/ 0 w 901862"/>
                  <a:gd name="connsiteY0-280" fmla="*/ 109063 h 326299"/>
                  <a:gd name="connsiteX1-281" fmla="*/ 55530 w 901862"/>
                  <a:gd name="connsiteY1-282" fmla="*/ 0 h 326299"/>
                  <a:gd name="connsiteX2-283" fmla="*/ 408216 w 901862"/>
                  <a:gd name="connsiteY2-284" fmla="*/ 142707 h 326299"/>
                  <a:gd name="connsiteX3-285" fmla="*/ 856799 w 901862"/>
                  <a:gd name="connsiteY3-286" fmla="*/ 50453 h 326299"/>
                  <a:gd name="connsiteX4-287" fmla="*/ 901862 w 901862"/>
                  <a:gd name="connsiteY4-288" fmla="*/ 109063 h 326299"/>
                  <a:gd name="connsiteX5-289" fmla="*/ 901862 w 901862"/>
                  <a:gd name="connsiteY5-290" fmla="*/ 282851 h 326299"/>
                  <a:gd name="connsiteX6-291" fmla="*/ 858414 w 901862"/>
                  <a:gd name="connsiteY6-292" fmla="*/ 326299 h 326299"/>
                  <a:gd name="connsiteX7-293" fmla="*/ 43448 w 901862"/>
                  <a:gd name="connsiteY7-294" fmla="*/ 326299 h 326299"/>
                  <a:gd name="connsiteX8-295" fmla="*/ 0 w 901862"/>
                  <a:gd name="connsiteY8-296" fmla="*/ 282851 h 326299"/>
                  <a:gd name="connsiteX9-297" fmla="*/ 0 w 901862"/>
                  <a:gd name="connsiteY9-298" fmla="*/ 109063 h 326299"/>
                  <a:gd name="connsiteX0-299" fmla="*/ 0 w 901862"/>
                  <a:gd name="connsiteY0-300" fmla="*/ 109063 h 326299"/>
                  <a:gd name="connsiteX1-301" fmla="*/ 55530 w 901862"/>
                  <a:gd name="connsiteY1-302" fmla="*/ 0 h 326299"/>
                  <a:gd name="connsiteX2-303" fmla="*/ 408216 w 901862"/>
                  <a:gd name="connsiteY2-304" fmla="*/ 142707 h 326299"/>
                  <a:gd name="connsiteX3-305" fmla="*/ 856799 w 901862"/>
                  <a:gd name="connsiteY3-306" fmla="*/ 50453 h 326299"/>
                  <a:gd name="connsiteX4-307" fmla="*/ 901862 w 901862"/>
                  <a:gd name="connsiteY4-308" fmla="*/ 109063 h 326299"/>
                  <a:gd name="connsiteX5-309" fmla="*/ 901862 w 901862"/>
                  <a:gd name="connsiteY5-310" fmla="*/ 282851 h 326299"/>
                  <a:gd name="connsiteX6-311" fmla="*/ 858414 w 901862"/>
                  <a:gd name="connsiteY6-312" fmla="*/ 326299 h 326299"/>
                  <a:gd name="connsiteX7-313" fmla="*/ 43448 w 901862"/>
                  <a:gd name="connsiteY7-314" fmla="*/ 326299 h 326299"/>
                  <a:gd name="connsiteX8-315" fmla="*/ 0 w 901862"/>
                  <a:gd name="connsiteY8-316" fmla="*/ 282851 h 326299"/>
                  <a:gd name="connsiteX9-317" fmla="*/ 0 w 901862"/>
                  <a:gd name="connsiteY9-318" fmla="*/ 109063 h 326299"/>
                  <a:gd name="connsiteX0-319" fmla="*/ 0 w 901862"/>
                  <a:gd name="connsiteY0-320" fmla="*/ 109063 h 326299"/>
                  <a:gd name="connsiteX1-321" fmla="*/ 55530 w 901862"/>
                  <a:gd name="connsiteY1-322" fmla="*/ 0 h 326299"/>
                  <a:gd name="connsiteX2-323" fmla="*/ 408216 w 901862"/>
                  <a:gd name="connsiteY2-324" fmla="*/ 142707 h 326299"/>
                  <a:gd name="connsiteX3-325" fmla="*/ 803023 w 901862"/>
                  <a:gd name="connsiteY3-326" fmla="*/ 26637 h 326299"/>
                  <a:gd name="connsiteX4-327" fmla="*/ 901862 w 901862"/>
                  <a:gd name="connsiteY4-328" fmla="*/ 109063 h 326299"/>
                  <a:gd name="connsiteX5-329" fmla="*/ 901862 w 901862"/>
                  <a:gd name="connsiteY5-330" fmla="*/ 282851 h 326299"/>
                  <a:gd name="connsiteX6-331" fmla="*/ 858414 w 901862"/>
                  <a:gd name="connsiteY6-332" fmla="*/ 326299 h 326299"/>
                  <a:gd name="connsiteX7-333" fmla="*/ 43448 w 901862"/>
                  <a:gd name="connsiteY7-334" fmla="*/ 326299 h 326299"/>
                  <a:gd name="connsiteX8-335" fmla="*/ 0 w 901862"/>
                  <a:gd name="connsiteY8-336" fmla="*/ 282851 h 326299"/>
                  <a:gd name="connsiteX9-337" fmla="*/ 0 w 901862"/>
                  <a:gd name="connsiteY9-338" fmla="*/ 109063 h 326299"/>
                  <a:gd name="connsiteX0-339" fmla="*/ 0 w 901862"/>
                  <a:gd name="connsiteY0-340" fmla="*/ 109063 h 326299"/>
                  <a:gd name="connsiteX1-341" fmla="*/ 55530 w 901862"/>
                  <a:gd name="connsiteY1-342" fmla="*/ 0 h 326299"/>
                  <a:gd name="connsiteX2-343" fmla="*/ 408216 w 901862"/>
                  <a:gd name="connsiteY2-344" fmla="*/ 142707 h 326299"/>
                  <a:gd name="connsiteX3-345" fmla="*/ 809712 w 901862"/>
                  <a:gd name="connsiteY3-346" fmla="*/ 36769 h 326299"/>
                  <a:gd name="connsiteX4-347" fmla="*/ 901862 w 901862"/>
                  <a:gd name="connsiteY4-348" fmla="*/ 109063 h 326299"/>
                  <a:gd name="connsiteX5-349" fmla="*/ 901862 w 901862"/>
                  <a:gd name="connsiteY5-350" fmla="*/ 282851 h 326299"/>
                  <a:gd name="connsiteX6-351" fmla="*/ 858414 w 901862"/>
                  <a:gd name="connsiteY6-352" fmla="*/ 326299 h 326299"/>
                  <a:gd name="connsiteX7-353" fmla="*/ 43448 w 901862"/>
                  <a:gd name="connsiteY7-354" fmla="*/ 326299 h 326299"/>
                  <a:gd name="connsiteX8-355" fmla="*/ 0 w 901862"/>
                  <a:gd name="connsiteY8-356" fmla="*/ 282851 h 326299"/>
                  <a:gd name="connsiteX9-357" fmla="*/ 0 w 901862"/>
                  <a:gd name="connsiteY9-358" fmla="*/ 109063 h 326299"/>
                  <a:gd name="connsiteX0-359" fmla="*/ 0 w 901862"/>
                  <a:gd name="connsiteY0-360" fmla="*/ 109063 h 326299"/>
                  <a:gd name="connsiteX1-361" fmla="*/ 55530 w 901862"/>
                  <a:gd name="connsiteY1-362" fmla="*/ 0 h 326299"/>
                  <a:gd name="connsiteX2-363" fmla="*/ 408216 w 901862"/>
                  <a:gd name="connsiteY2-364" fmla="*/ 142707 h 326299"/>
                  <a:gd name="connsiteX3-365" fmla="*/ 809712 w 901862"/>
                  <a:gd name="connsiteY3-366" fmla="*/ 36769 h 326299"/>
                  <a:gd name="connsiteX4-367" fmla="*/ 901862 w 901862"/>
                  <a:gd name="connsiteY4-368" fmla="*/ 109063 h 326299"/>
                  <a:gd name="connsiteX5-369" fmla="*/ 901862 w 901862"/>
                  <a:gd name="connsiteY5-370" fmla="*/ 282851 h 326299"/>
                  <a:gd name="connsiteX6-371" fmla="*/ 858414 w 901862"/>
                  <a:gd name="connsiteY6-372" fmla="*/ 326299 h 326299"/>
                  <a:gd name="connsiteX7-373" fmla="*/ 43448 w 901862"/>
                  <a:gd name="connsiteY7-374" fmla="*/ 326299 h 326299"/>
                  <a:gd name="connsiteX8-375" fmla="*/ 0 w 901862"/>
                  <a:gd name="connsiteY8-376" fmla="*/ 282851 h 326299"/>
                  <a:gd name="connsiteX9-377" fmla="*/ 0 w 901862"/>
                  <a:gd name="connsiteY9-378" fmla="*/ 109063 h 326299"/>
                  <a:gd name="connsiteX0-379" fmla="*/ 0 w 901862"/>
                  <a:gd name="connsiteY0-380" fmla="*/ 109063 h 326299"/>
                  <a:gd name="connsiteX1-381" fmla="*/ 55530 w 901862"/>
                  <a:gd name="connsiteY1-382" fmla="*/ 0 h 326299"/>
                  <a:gd name="connsiteX2-383" fmla="*/ 408216 w 901862"/>
                  <a:gd name="connsiteY2-384" fmla="*/ 142707 h 326299"/>
                  <a:gd name="connsiteX3-385" fmla="*/ 792935 w 901862"/>
                  <a:gd name="connsiteY3-386" fmla="*/ 23223 h 326299"/>
                  <a:gd name="connsiteX4-387" fmla="*/ 901862 w 901862"/>
                  <a:gd name="connsiteY4-388" fmla="*/ 109063 h 326299"/>
                  <a:gd name="connsiteX5-389" fmla="*/ 901862 w 901862"/>
                  <a:gd name="connsiteY5-390" fmla="*/ 282851 h 326299"/>
                  <a:gd name="connsiteX6-391" fmla="*/ 858414 w 901862"/>
                  <a:gd name="connsiteY6-392" fmla="*/ 326299 h 326299"/>
                  <a:gd name="connsiteX7-393" fmla="*/ 43448 w 901862"/>
                  <a:gd name="connsiteY7-394" fmla="*/ 326299 h 326299"/>
                  <a:gd name="connsiteX8-395" fmla="*/ 0 w 901862"/>
                  <a:gd name="connsiteY8-396" fmla="*/ 282851 h 326299"/>
                  <a:gd name="connsiteX9-397" fmla="*/ 0 w 901862"/>
                  <a:gd name="connsiteY9-398" fmla="*/ 109063 h 326299"/>
                  <a:gd name="connsiteX0-399" fmla="*/ 0 w 901862"/>
                  <a:gd name="connsiteY0-400" fmla="*/ 109063 h 326299"/>
                  <a:gd name="connsiteX1-401" fmla="*/ 55530 w 901862"/>
                  <a:gd name="connsiteY1-402" fmla="*/ 0 h 326299"/>
                  <a:gd name="connsiteX2-403" fmla="*/ 408216 w 901862"/>
                  <a:gd name="connsiteY2-404" fmla="*/ 142707 h 326299"/>
                  <a:gd name="connsiteX3-405" fmla="*/ 792935 w 901862"/>
                  <a:gd name="connsiteY3-406" fmla="*/ 23223 h 326299"/>
                  <a:gd name="connsiteX4-407" fmla="*/ 901862 w 901862"/>
                  <a:gd name="connsiteY4-408" fmla="*/ 109063 h 326299"/>
                  <a:gd name="connsiteX5-409" fmla="*/ 901862 w 901862"/>
                  <a:gd name="connsiteY5-410" fmla="*/ 282851 h 326299"/>
                  <a:gd name="connsiteX6-411" fmla="*/ 858414 w 901862"/>
                  <a:gd name="connsiteY6-412" fmla="*/ 326299 h 326299"/>
                  <a:gd name="connsiteX7-413" fmla="*/ 43448 w 901862"/>
                  <a:gd name="connsiteY7-414" fmla="*/ 326299 h 326299"/>
                  <a:gd name="connsiteX8-415" fmla="*/ 0 w 901862"/>
                  <a:gd name="connsiteY8-416" fmla="*/ 282851 h 326299"/>
                  <a:gd name="connsiteX9-417" fmla="*/ 0 w 901862"/>
                  <a:gd name="connsiteY9-418" fmla="*/ 109063 h 326299"/>
                  <a:gd name="connsiteX0-419" fmla="*/ 0 w 901862"/>
                  <a:gd name="connsiteY0-420" fmla="*/ 156254 h 373490"/>
                  <a:gd name="connsiteX1-421" fmla="*/ 45639 w 901862"/>
                  <a:gd name="connsiteY1-422" fmla="*/ 0 h 373490"/>
                  <a:gd name="connsiteX2-423" fmla="*/ 408216 w 901862"/>
                  <a:gd name="connsiteY2-424" fmla="*/ 189898 h 373490"/>
                  <a:gd name="connsiteX3-425" fmla="*/ 792935 w 901862"/>
                  <a:gd name="connsiteY3-426" fmla="*/ 70414 h 373490"/>
                  <a:gd name="connsiteX4-427" fmla="*/ 901862 w 901862"/>
                  <a:gd name="connsiteY4-428" fmla="*/ 156254 h 373490"/>
                  <a:gd name="connsiteX5-429" fmla="*/ 901862 w 901862"/>
                  <a:gd name="connsiteY5-430" fmla="*/ 330042 h 373490"/>
                  <a:gd name="connsiteX6-431" fmla="*/ 858414 w 901862"/>
                  <a:gd name="connsiteY6-432" fmla="*/ 373490 h 373490"/>
                  <a:gd name="connsiteX7-433" fmla="*/ 43448 w 901862"/>
                  <a:gd name="connsiteY7-434" fmla="*/ 373490 h 373490"/>
                  <a:gd name="connsiteX8-435" fmla="*/ 0 w 901862"/>
                  <a:gd name="connsiteY8-436" fmla="*/ 330042 h 373490"/>
                  <a:gd name="connsiteX9-437" fmla="*/ 0 w 901862"/>
                  <a:gd name="connsiteY9-438" fmla="*/ 156254 h 373490"/>
                  <a:gd name="connsiteX0-439" fmla="*/ 0 w 901862"/>
                  <a:gd name="connsiteY0-440" fmla="*/ 156254 h 373784"/>
                  <a:gd name="connsiteX1-441" fmla="*/ 45639 w 901862"/>
                  <a:gd name="connsiteY1-442" fmla="*/ 0 h 373784"/>
                  <a:gd name="connsiteX2-443" fmla="*/ 408216 w 901862"/>
                  <a:gd name="connsiteY2-444" fmla="*/ 189898 h 373784"/>
                  <a:gd name="connsiteX3-445" fmla="*/ 792935 w 901862"/>
                  <a:gd name="connsiteY3-446" fmla="*/ 70414 h 373784"/>
                  <a:gd name="connsiteX4-447" fmla="*/ 901862 w 901862"/>
                  <a:gd name="connsiteY4-448" fmla="*/ 156254 h 373784"/>
                  <a:gd name="connsiteX5-449" fmla="*/ 901862 w 901862"/>
                  <a:gd name="connsiteY5-450" fmla="*/ 330042 h 373784"/>
                  <a:gd name="connsiteX6-451" fmla="*/ 858414 w 901862"/>
                  <a:gd name="connsiteY6-452" fmla="*/ 373490 h 373784"/>
                  <a:gd name="connsiteX7-453" fmla="*/ 486526 w 901862"/>
                  <a:gd name="connsiteY7-454" fmla="*/ 373784 h 373784"/>
                  <a:gd name="connsiteX8-455" fmla="*/ 43448 w 901862"/>
                  <a:gd name="connsiteY8-456" fmla="*/ 373490 h 373784"/>
                  <a:gd name="connsiteX9-457" fmla="*/ 0 w 901862"/>
                  <a:gd name="connsiteY9-458" fmla="*/ 330042 h 373784"/>
                  <a:gd name="connsiteX10" fmla="*/ 0 w 901862"/>
                  <a:gd name="connsiteY10" fmla="*/ 156254 h 373784"/>
                  <a:gd name="connsiteX0-459" fmla="*/ 0 w 901862"/>
                  <a:gd name="connsiteY0-460" fmla="*/ 156254 h 373490"/>
                  <a:gd name="connsiteX1-461" fmla="*/ 45639 w 901862"/>
                  <a:gd name="connsiteY1-462" fmla="*/ 0 h 373490"/>
                  <a:gd name="connsiteX2-463" fmla="*/ 408216 w 901862"/>
                  <a:gd name="connsiteY2-464" fmla="*/ 189898 h 373490"/>
                  <a:gd name="connsiteX3-465" fmla="*/ 792935 w 901862"/>
                  <a:gd name="connsiteY3-466" fmla="*/ 70414 h 373490"/>
                  <a:gd name="connsiteX4-467" fmla="*/ 901862 w 901862"/>
                  <a:gd name="connsiteY4-468" fmla="*/ 156254 h 373490"/>
                  <a:gd name="connsiteX5-469" fmla="*/ 901862 w 901862"/>
                  <a:gd name="connsiteY5-470" fmla="*/ 330042 h 373490"/>
                  <a:gd name="connsiteX6-471" fmla="*/ 858414 w 901862"/>
                  <a:gd name="connsiteY6-472" fmla="*/ 373490 h 373490"/>
                  <a:gd name="connsiteX7-473" fmla="*/ 471864 w 901862"/>
                  <a:gd name="connsiteY7-474" fmla="*/ 264269 h 373490"/>
                  <a:gd name="connsiteX8-475" fmla="*/ 43448 w 901862"/>
                  <a:gd name="connsiteY8-476" fmla="*/ 373490 h 373490"/>
                  <a:gd name="connsiteX9-477" fmla="*/ 0 w 901862"/>
                  <a:gd name="connsiteY9-478" fmla="*/ 330042 h 373490"/>
                  <a:gd name="connsiteX10-479" fmla="*/ 0 w 901862"/>
                  <a:gd name="connsiteY10-480" fmla="*/ 156254 h 373490"/>
                  <a:gd name="connsiteX0-481" fmla="*/ 0 w 901862"/>
                  <a:gd name="connsiteY0-482" fmla="*/ 156254 h 373490"/>
                  <a:gd name="connsiteX1-483" fmla="*/ 45639 w 901862"/>
                  <a:gd name="connsiteY1-484" fmla="*/ 0 h 373490"/>
                  <a:gd name="connsiteX2-485" fmla="*/ 408216 w 901862"/>
                  <a:gd name="connsiteY2-486" fmla="*/ 189898 h 373490"/>
                  <a:gd name="connsiteX3-487" fmla="*/ 792935 w 901862"/>
                  <a:gd name="connsiteY3-488" fmla="*/ 70414 h 373490"/>
                  <a:gd name="connsiteX4-489" fmla="*/ 901862 w 901862"/>
                  <a:gd name="connsiteY4-490" fmla="*/ 156254 h 373490"/>
                  <a:gd name="connsiteX5-491" fmla="*/ 901862 w 901862"/>
                  <a:gd name="connsiteY5-492" fmla="*/ 330042 h 373490"/>
                  <a:gd name="connsiteX6-493" fmla="*/ 858414 w 901862"/>
                  <a:gd name="connsiteY6-494" fmla="*/ 373490 h 373490"/>
                  <a:gd name="connsiteX7-495" fmla="*/ 459752 w 901862"/>
                  <a:gd name="connsiteY7-496" fmla="*/ 336619 h 373490"/>
                  <a:gd name="connsiteX8-497" fmla="*/ 43448 w 901862"/>
                  <a:gd name="connsiteY8-498" fmla="*/ 373490 h 373490"/>
                  <a:gd name="connsiteX9-499" fmla="*/ 0 w 901862"/>
                  <a:gd name="connsiteY9-500" fmla="*/ 330042 h 373490"/>
                  <a:gd name="connsiteX10-501" fmla="*/ 0 w 901862"/>
                  <a:gd name="connsiteY10-502" fmla="*/ 156254 h 373490"/>
                  <a:gd name="connsiteX0-503" fmla="*/ 0 w 901862"/>
                  <a:gd name="connsiteY0-504" fmla="*/ 156254 h 373507"/>
                  <a:gd name="connsiteX1-505" fmla="*/ 45639 w 901862"/>
                  <a:gd name="connsiteY1-506" fmla="*/ 0 h 373507"/>
                  <a:gd name="connsiteX2-507" fmla="*/ 408216 w 901862"/>
                  <a:gd name="connsiteY2-508" fmla="*/ 189898 h 373507"/>
                  <a:gd name="connsiteX3-509" fmla="*/ 792935 w 901862"/>
                  <a:gd name="connsiteY3-510" fmla="*/ 70414 h 373507"/>
                  <a:gd name="connsiteX4-511" fmla="*/ 901862 w 901862"/>
                  <a:gd name="connsiteY4-512" fmla="*/ 156254 h 373507"/>
                  <a:gd name="connsiteX5-513" fmla="*/ 901862 w 901862"/>
                  <a:gd name="connsiteY5-514" fmla="*/ 330042 h 373507"/>
                  <a:gd name="connsiteX6-515" fmla="*/ 858414 w 901862"/>
                  <a:gd name="connsiteY6-516" fmla="*/ 373490 h 373507"/>
                  <a:gd name="connsiteX7-517" fmla="*/ 459752 w 901862"/>
                  <a:gd name="connsiteY7-518" fmla="*/ 336619 h 373507"/>
                  <a:gd name="connsiteX8-519" fmla="*/ 43448 w 901862"/>
                  <a:gd name="connsiteY8-520" fmla="*/ 373490 h 373507"/>
                  <a:gd name="connsiteX9-521" fmla="*/ 0 w 901862"/>
                  <a:gd name="connsiteY9-522" fmla="*/ 330042 h 373507"/>
                  <a:gd name="connsiteX10-523" fmla="*/ 0 w 901862"/>
                  <a:gd name="connsiteY10-524" fmla="*/ 156254 h 373507"/>
                  <a:gd name="connsiteX0-525" fmla="*/ 0 w 901862"/>
                  <a:gd name="connsiteY0-526" fmla="*/ 156254 h 420677"/>
                  <a:gd name="connsiteX1-527" fmla="*/ 45639 w 901862"/>
                  <a:gd name="connsiteY1-528" fmla="*/ 0 h 420677"/>
                  <a:gd name="connsiteX2-529" fmla="*/ 408216 w 901862"/>
                  <a:gd name="connsiteY2-530" fmla="*/ 189898 h 420677"/>
                  <a:gd name="connsiteX3-531" fmla="*/ 792935 w 901862"/>
                  <a:gd name="connsiteY3-532" fmla="*/ 70414 h 420677"/>
                  <a:gd name="connsiteX4-533" fmla="*/ 901862 w 901862"/>
                  <a:gd name="connsiteY4-534" fmla="*/ 156254 h 420677"/>
                  <a:gd name="connsiteX5-535" fmla="*/ 901862 w 901862"/>
                  <a:gd name="connsiteY5-536" fmla="*/ 330042 h 420677"/>
                  <a:gd name="connsiteX6-537" fmla="*/ 858414 w 901862"/>
                  <a:gd name="connsiteY6-538" fmla="*/ 373490 h 420677"/>
                  <a:gd name="connsiteX7-539" fmla="*/ 459752 w 901862"/>
                  <a:gd name="connsiteY7-540" fmla="*/ 336619 h 420677"/>
                  <a:gd name="connsiteX8-541" fmla="*/ 49971 w 901862"/>
                  <a:gd name="connsiteY8-542" fmla="*/ 420666 h 420677"/>
                  <a:gd name="connsiteX9-543" fmla="*/ 0 w 901862"/>
                  <a:gd name="connsiteY9-544" fmla="*/ 330042 h 420677"/>
                  <a:gd name="connsiteX10-545" fmla="*/ 0 w 901862"/>
                  <a:gd name="connsiteY10-546" fmla="*/ 156254 h 420677"/>
                  <a:gd name="connsiteX0-547" fmla="*/ 0 w 901862"/>
                  <a:gd name="connsiteY0-548" fmla="*/ 156254 h 460941"/>
                  <a:gd name="connsiteX1-549" fmla="*/ 45639 w 901862"/>
                  <a:gd name="connsiteY1-550" fmla="*/ 0 h 460941"/>
                  <a:gd name="connsiteX2-551" fmla="*/ 408216 w 901862"/>
                  <a:gd name="connsiteY2-552" fmla="*/ 189898 h 460941"/>
                  <a:gd name="connsiteX3-553" fmla="*/ 792935 w 901862"/>
                  <a:gd name="connsiteY3-554" fmla="*/ 70414 h 460941"/>
                  <a:gd name="connsiteX4-555" fmla="*/ 901862 w 901862"/>
                  <a:gd name="connsiteY4-556" fmla="*/ 156254 h 460941"/>
                  <a:gd name="connsiteX5-557" fmla="*/ 901862 w 901862"/>
                  <a:gd name="connsiteY5-558" fmla="*/ 330042 h 460941"/>
                  <a:gd name="connsiteX6-559" fmla="*/ 834446 w 901862"/>
                  <a:gd name="connsiteY6-560" fmla="*/ 460941 h 460941"/>
                  <a:gd name="connsiteX7-561" fmla="*/ 459752 w 901862"/>
                  <a:gd name="connsiteY7-562" fmla="*/ 336619 h 460941"/>
                  <a:gd name="connsiteX8-563" fmla="*/ 49971 w 901862"/>
                  <a:gd name="connsiteY8-564" fmla="*/ 420666 h 460941"/>
                  <a:gd name="connsiteX9-565" fmla="*/ 0 w 901862"/>
                  <a:gd name="connsiteY9-566" fmla="*/ 330042 h 460941"/>
                  <a:gd name="connsiteX10-567" fmla="*/ 0 w 901862"/>
                  <a:gd name="connsiteY10-568" fmla="*/ 156254 h 460941"/>
                  <a:gd name="connsiteX0-569" fmla="*/ 0 w 901862"/>
                  <a:gd name="connsiteY0-570" fmla="*/ 156254 h 460941"/>
                  <a:gd name="connsiteX1-571" fmla="*/ 45639 w 901862"/>
                  <a:gd name="connsiteY1-572" fmla="*/ 0 h 460941"/>
                  <a:gd name="connsiteX2-573" fmla="*/ 408216 w 901862"/>
                  <a:gd name="connsiteY2-574" fmla="*/ 189898 h 460941"/>
                  <a:gd name="connsiteX3-575" fmla="*/ 792935 w 901862"/>
                  <a:gd name="connsiteY3-576" fmla="*/ 70414 h 460941"/>
                  <a:gd name="connsiteX4-577" fmla="*/ 901862 w 901862"/>
                  <a:gd name="connsiteY4-578" fmla="*/ 156254 h 460941"/>
                  <a:gd name="connsiteX5-579" fmla="*/ 901862 w 901862"/>
                  <a:gd name="connsiteY5-580" fmla="*/ 330042 h 460941"/>
                  <a:gd name="connsiteX6-581" fmla="*/ 834446 w 901862"/>
                  <a:gd name="connsiteY6-582" fmla="*/ 460941 h 460941"/>
                  <a:gd name="connsiteX7-583" fmla="*/ 459752 w 901862"/>
                  <a:gd name="connsiteY7-584" fmla="*/ 336619 h 460941"/>
                  <a:gd name="connsiteX8-585" fmla="*/ 49971 w 901862"/>
                  <a:gd name="connsiteY8-586" fmla="*/ 420666 h 460941"/>
                  <a:gd name="connsiteX9-587" fmla="*/ 0 w 901862"/>
                  <a:gd name="connsiteY9-588" fmla="*/ 330042 h 460941"/>
                  <a:gd name="connsiteX10-589" fmla="*/ 0 w 901862"/>
                  <a:gd name="connsiteY10-590" fmla="*/ 156254 h 460941"/>
                  <a:gd name="connsiteX0-591" fmla="*/ 0 w 901862"/>
                  <a:gd name="connsiteY0-592" fmla="*/ 156254 h 518129"/>
                  <a:gd name="connsiteX1-593" fmla="*/ 45639 w 901862"/>
                  <a:gd name="connsiteY1-594" fmla="*/ 0 h 518129"/>
                  <a:gd name="connsiteX2-595" fmla="*/ 408216 w 901862"/>
                  <a:gd name="connsiteY2-596" fmla="*/ 189898 h 518129"/>
                  <a:gd name="connsiteX3-597" fmla="*/ 792935 w 901862"/>
                  <a:gd name="connsiteY3-598" fmla="*/ 70414 h 518129"/>
                  <a:gd name="connsiteX4-599" fmla="*/ 901862 w 901862"/>
                  <a:gd name="connsiteY4-600" fmla="*/ 156254 h 518129"/>
                  <a:gd name="connsiteX5-601" fmla="*/ 901862 w 901862"/>
                  <a:gd name="connsiteY5-602" fmla="*/ 330042 h 518129"/>
                  <a:gd name="connsiteX6-603" fmla="*/ 820718 w 901862"/>
                  <a:gd name="connsiteY6-604" fmla="*/ 518129 h 518129"/>
                  <a:gd name="connsiteX7-605" fmla="*/ 459752 w 901862"/>
                  <a:gd name="connsiteY7-606" fmla="*/ 336619 h 518129"/>
                  <a:gd name="connsiteX8-607" fmla="*/ 49971 w 901862"/>
                  <a:gd name="connsiteY8-608" fmla="*/ 420666 h 518129"/>
                  <a:gd name="connsiteX9-609" fmla="*/ 0 w 901862"/>
                  <a:gd name="connsiteY9-610" fmla="*/ 330042 h 518129"/>
                  <a:gd name="connsiteX10-611" fmla="*/ 0 w 901862"/>
                  <a:gd name="connsiteY10-612" fmla="*/ 156254 h 518129"/>
                  <a:gd name="connsiteX0-613" fmla="*/ 0 w 901862"/>
                  <a:gd name="connsiteY0-614" fmla="*/ 156254 h 518129"/>
                  <a:gd name="connsiteX1-615" fmla="*/ 45639 w 901862"/>
                  <a:gd name="connsiteY1-616" fmla="*/ 0 h 518129"/>
                  <a:gd name="connsiteX2-617" fmla="*/ 408216 w 901862"/>
                  <a:gd name="connsiteY2-618" fmla="*/ 189898 h 518129"/>
                  <a:gd name="connsiteX3-619" fmla="*/ 792935 w 901862"/>
                  <a:gd name="connsiteY3-620" fmla="*/ 70414 h 518129"/>
                  <a:gd name="connsiteX4-621" fmla="*/ 901862 w 901862"/>
                  <a:gd name="connsiteY4-622" fmla="*/ 156254 h 518129"/>
                  <a:gd name="connsiteX5-623" fmla="*/ 901862 w 901862"/>
                  <a:gd name="connsiteY5-624" fmla="*/ 330042 h 518129"/>
                  <a:gd name="connsiteX6-625" fmla="*/ 820718 w 901862"/>
                  <a:gd name="connsiteY6-626" fmla="*/ 518129 h 518129"/>
                  <a:gd name="connsiteX7-627" fmla="*/ 459752 w 901862"/>
                  <a:gd name="connsiteY7-628" fmla="*/ 336619 h 518129"/>
                  <a:gd name="connsiteX8-629" fmla="*/ 49971 w 901862"/>
                  <a:gd name="connsiteY8-630" fmla="*/ 420666 h 518129"/>
                  <a:gd name="connsiteX9-631" fmla="*/ 0 w 901862"/>
                  <a:gd name="connsiteY9-632" fmla="*/ 330042 h 518129"/>
                  <a:gd name="connsiteX10-633" fmla="*/ 0 w 901862"/>
                  <a:gd name="connsiteY10-634" fmla="*/ 156254 h 518129"/>
                  <a:gd name="connsiteX0-635" fmla="*/ 0 w 901862"/>
                  <a:gd name="connsiteY0-636" fmla="*/ 156254 h 518129"/>
                  <a:gd name="connsiteX1-637" fmla="*/ 45639 w 901862"/>
                  <a:gd name="connsiteY1-638" fmla="*/ 0 h 518129"/>
                  <a:gd name="connsiteX2-639" fmla="*/ 408216 w 901862"/>
                  <a:gd name="connsiteY2-640" fmla="*/ 189898 h 518129"/>
                  <a:gd name="connsiteX3-641" fmla="*/ 792935 w 901862"/>
                  <a:gd name="connsiteY3-642" fmla="*/ 70414 h 518129"/>
                  <a:gd name="connsiteX4-643" fmla="*/ 901862 w 901862"/>
                  <a:gd name="connsiteY4-644" fmla="*/ 156254 h 518129"/>
                  <a:gd name="connsiteX5-645" fmla="*/ 901862 w 901862"/>
                  <a:gd name="connsiteY5-646" fmla="*/ 330042 h 518129"/>
                  <a:gd name="connsiteX6-647" fmla="*/ 820718 w 901862"/>
                  <a:gd name="connsiteY6-648" fmla="*/ 518129 h 518129"/>
                  <a:gd name="connsiteX7-649" fmla="*/ 449618 w 901862"/>
                  <a:gd name="connsiteY7-650" fmla="*/ 343309 h 518129"/>
                  <a:gd name="connsiteX8-651" fmla="*/ 49971 w 901862"/>
                  <a:gd name="connsiteY8-652" fmla="*/ 420666 h 518129"/>
                  <a:gd name="connsiteX9-653" fmla="*/ 0 w 901862"/>
                  <a:gd name="connsiteY9-654" fmla="*/ 330042 h 518129"/>
                  <a:gd name="connsiteX10-655" fmla="*/ 0 w 901862"/>
                  <a:gd name="connsiteY10-656" fmla="*/ 156254 h 518129"/>
                  <a:gd name="connsiteX0-657" fmla="*/ 0 w 901862"/>
                  <a:gd name="connsiteY0-658" fmla="*/ 156254 h 518129"/>
                  <a:gd name="connsiteX1-659" fmla="*/ 45639 w 901862"/>
                  <a:gd name="connsiteY1-660" fmla="*/ 0 h 518129"/>
                  <a:gd name="connsiteX2-661" fmla="*/ 408216 w 901862"/>
                  <a:gd name="connsiteY2-662" fmla="*/ 189898 h 518129"/>
                  <a:gd name="connsiteX3-663" fmla="*/ 792935 w 901862"/>
                  <a:gd name="connsiteY3-664" fmla="*/ 70414 h 518129"/>
                  <a:gd name="connsiteX4-665" fmla="*/ 901862 w 901862"/>
                  <a:gd name="connsiteY4-666" fmla="*/ 156254 h 518129"/>
                  <a:gd name="connsiteX5-667" fmla="*/ 901862 w 901862"/>
                  <a:gd name="connsiteY5-668" fmla="*/ 330042 h 518129"/>
                  <a:gd name="connsiteX6-669" fmla="*/ 820718 w 901862"/>
                  <a:gd name="connsiteY6-670" fmla="*/ 518129 h 518129"/>
                  <a:gd name="connsiteX7-671" fmla="*/ 449618 w 901862"/>
                  <a:gd name="connsiteY7-672" fmla="*/ 343309 h 518129"/>
                  <a:gd name="connsiteX8-673" fmla="*/ 53233 w 901862"/>
                  <a:gd name="connsiteY8-674" fmla="*/ 444254 h 518129"/>
                  <a:gd name="connsiteX9-675" fmla="*/ 0 w 901862"/>
                  <a:gd name="connsiteY9-676" fmla="*/ 330042 h 518129"/>
                  <a:gd name="connsiteX10-677" fmla="*/ 0 w 901862"/>
                  <a:gd name="connsiteY10-678" fmla="*/ 156254 h 518129"/>
                  <a:gd name="connsiteX0-679" fmla="*/ 0 w 901862"/>
                  <a:gd name="connsiteY0-680" fmla="*/ 156254 h 518129"/>
                  <a:gd name="connsiteX1-681" fmla="*/ 45639 w 901862"/>
                  <a:gd name="connsiteY1-682" fmla="*/ 0 h 518129"/>
                  <a:gd name="connsiteX2-683" fmla="*/ 408216 w 901862"/>
                  <a:gd name="connsiteY2-684" fmla="*/ 189898 h 518129"/>
                  <a:gd name="connsiteX3-685" fmla="*/ 792935 w 901862"/>
                  <a:gd name="connsiteY3-686" fmla="*/ 70414 h 518129"/>
                  <a:gd name="connsiteX4-687" fmla="*/ 901862 w 901862"/>
                  <a:gd name="connsiteY4-688" fmla="*/ 156254 h 518129"/>
                  <a:gd name="connsiteX5-689" fmla="*/ 901862 w 901862"/>
                  <a:gd name="connsiteY5-690" fmla="*/ 330042 h 518129"/>
                  <a:gd name="connsiteX6-691" fmla="*/ 820718 w 901862"/>
                  <a:gd name="connsiteY6-692" fmla="*/ 518129 h 518129"/>
                  <a:gd name="connsiteX7-693" fmla="*/ 449618 w 901862"/>
                  <a:gd name="connsiteY7-694" fmla="*/ 343309 h 518129"/>
                  <a:gd name="connsiteX8-695" fmla="*/ 53233 w 901862"/>
                  <a:gd name="connsiteY8-696" fmla="*/ 444254 h 518129"/>
                  <a:gd name="connsiteX9-697" fmla="*/ 0 w 901862"/>
                  <a:gd name="connsiteY9-698" fmla="*/ 330042 h 518129"/>
                  <a:gd name="connsiteX10-699" fmla="*/ 0 w 901862"/>
                  <a:gd name="connsiteY10-700" fmla="*/ 156254 h 518129"/>
                  <a:gd name="connsiteX0-701" fmla="*/ 0 w 901862"/>
                  <a:gd name="connsiteY0-702" fmla="*/ 156254 h 518129"/>
                  <a:gd name="connsiteX1-703" fmla="*/ 45639 w 901862"/>
                  <a:gd name="connsiteY1-704" fmla="*/ 0 h 518129"/>
                  <a:gd name="connsiteX2-705" fmla="*/ 408216 w 901862"/>
                  <a:gd name="connsiteY2-706" fmla="*/ 189898 h 518129"/>
                  <a:gd name="connsiteX3-707" fmla="*/ 792935 w 901862"/>
                  <a:gd name="connsiteY3-708" fmla="*/ 70414 h 518129"/>
                  <a:gd name="connsiteX4-709" fmla="*/ 901862 w 901862"/>
                  <a:gd name="connsiteY4-710" fmla="*/ 156254 h 518129"/>
                  <a:gd name="connsiteX5-711" fmla="*/ 901862 w 901862"/>
                  <a:gd name="connsiteY5-712" fmla="*/ 330042 h 518129"/>
                  <a:gd name="connsiteX6-713" fmla="*/ 820718 w 901862"/>
                  <a:gd name="connsiteY6-714" fmla="*/ 518129 h 518129"/>
                  <a:gd name="connsiteX7-715" fmla="*/ 449618 w 901862"/>
                  <a:gd name="connsiteY7-716" fmla="*/ 343309 h 518129"/>
                  <a:gd name="connsiteX8-717" fmla="*/ 53233 w 901862"/>
                  <a:gd name="connsiteY8-718" fmla="*/ 444254 h 518129"/>
                  <a:gd name="connsiteX9-719" fmla="*/ 0 w 901862"/>
                  <a:gd name="connsiteY9-720" fmla="*/ 330042 h 518129"/>
                  <a:gd name="connsiteX10-721" fmla="*/ 0 w 901862"/>
                  <a:gd name="connsiteY10-722" fmla="*/ 156254 h 518129"/>
                  <a:gd name="connsiteX0-723" fmla="*/ 0 w 901862"/>
                  <a:gd name="connsiteY0-724" fmla="*/ 156254 h 518129"/>
                  <a:gd name="connsiteX1-725" fmla="*/ 45639 w 901862"/>
                  <a:gd name="connsiteY1-726" fmla="*/ 0 h 518129"/>
                  <a:gd name="connsiteX2-727" fmla="*/ 408216 w 901862"/>
                  <a:gd name="connsiteY2-728" fmla="*/ 189898 h 518129"/>
                  <a:gd name="connsiteX3-729" fmla="*/ 792935 w 901862"/>
                  <a:gd name="connsiteY3-730" fmla="*/ 70414 h 518129"/>
                  <a:gd name="connsiteX4-731" fmla="*/ 901862 w 901862"/>
                  <a:gd name="connsiteY4-732" fmla="*/ 156254 h 518129"/>
                  <a:gd name="connsiteX5-733" fmla="*/ 901862 w 901862"/>
                  <a:gd name="connsiteY5-734" fmla="*/ 330042 h 518129"/>
                  <a:gd name="connsiteX6-735" fmla="*/ 820718 w 901862"/>
                  <a:gd name="connsiteY6-736" fmla="*/ 518129 h 518129"/>
                  <a:gd name="connsiteX7-737" fmla="*/ 449618 w 901862"/>
                  <a:gd name="connsiteY7-738" fmla="*/ 343309 h 518129"/>
                  <a:gd name="connsiteX8-739" fmla="*/ 53233 w 901862"/>
                  <a:gd name="connsiteY8-740" fmla="*/ 444254 h 518129"/>
                  <a:gd name="connsiteX9-741" fmla="*/ 0 w 901862"/>
                  <a:gd name="connsiteY9-742" fmla="*/ 330042 h 518129"/>
                  <a:gd name="connsiteX10-743" fmla="*/ 0 w 901862"/>
                  <a:gd name="connsiteY10-744" fmla="*/ 156254 h 518129"/>
                  <a:gd name="connsiteX0-745" fmla="*/ 0 w 901862"/>
                  <a:gd name="connsiteY0-746" fmla="*/ 156254 h 518129"/>
                  <a:gd name="connsiteX1-747" fmla="*/ 45639 w 901862"/>
                  <a:gd name="connsiteY1-748" fmla="*/ 0 h 518129"/>
                  <a:gd name="connsiteX2-749" fmla="*/ 408216 w 901862"/>
                  <a:gd name="connsiteY2-750" fmla="*/ 189898 h 518129"/>
                  <a:gd name="connsiteX3-751" fmla="*/ 792935 w 901862"/>
                  <a:gd name="connsiteY3-752" fmla="*/ 70414 h 518129"/>
                  <a:gd name="connsiteX4-753" fmla="*/ 901862 w 901862"/>
                  <a:gd name="connsiteY4-754" fmla="*/ 156254 h 518129"/>
                  <a:gd name="connsiteX5-755" fmla="*/ 901862 w 901862"/>
                  <a:gd name="connsiteY5-756" fmla="*/ 330042 h 518129"/>
                  <a:gd name="connsiteX6-757" fmla="*/ 820718 w 901862"/>
                  <a:gd name="connsiteY6-758" fmla="*/ 518129 h 518129"/>
                  <a:gd name="connsiteX7-759" fmla="*/ 449618 w 901862"/>
                  <a:gd name="connsiteY7-760" fmla="*/ 343309 h 518129"/>
                  <a:gd name="connsiteX8-761" fmla="*/ 53233 w 901862"/>
                  <a:gd name="connsiteY8-762" fmla="*/ 444254 h 518129"/>
                  <a:gd name="connsiteX9-763" fmla="*/ 0 w 901862"/>
                  <a:gd name="connsiteY9-764" fmla="*/ 330042 h 518129"/>
                  <a:gd name="connsiteX10-765" fmla="*/ 0 w 901862"/>
                  <a:gd name="connsiteY10-766" fmla="*/ 156254 h 518129"/>
                  <a:gd name="connsiteX0-767" fmla="*/ 0 w 901862"/>
                  <a:gd name="connsiteY0-768" fmla="*/ 171490 h 533365"/>
                  <a:gd name="connsiteX1-769" fmla="*/ 27185 w 901862"/>
                  <a:gd name="connsiteY1-770" fmla="*/ 0 h 533365"/>
                  <a:gd name="connsiteX2-771" fmla="*/ 408216 w 901862"/>
                  <a:gd name="connsiteY2-772" fmla="*/ 205134 h 533365"/>
                  <a:gd name="connsiteX3-773" fmla="*/ 792935 w 901862"/>
                  <a:gd name="connsiteY3-774" fmla="*/ 85650 h 533365"/>
                  <a:gd name="connsiteX4-775" fmla="*/ 901862 w 901862"/>
                  <a:gd name="connsiteY4-776" fmla="*/ 171490 h 533365"/>
                  <a:gd name="connsiteX5-777" fmla="*/ 901862 w 901862"/>
                  <a:gd name="connsiteY5-778" fmla="*/ 345278 h 533365"/>
                  <a:gd name="connsiteX6-779" fmla="*/ 820718 w 901862"/>
                  <a:gd name="connsiteY6-780" fmla="*/ 533365 h 533365"/>
                  <a:gd name="connsiteX7-781" fmla="*/ 449618 w 901862"/>
                  <a:gd name="connsiteY7-782" fmla="*/ 358545 h 533365"/>
                  <a:gd name="connsiteX8-783" fmla="*/ 53233 w 901862"/>
                  <a:gd name="connsiteY8-784" fmla="*/ 459490 h 533365"/>
                  <a:gd name="connsiteX9-785" fmla="*/ 0 w 901862"/>
                  <a:gd name="connsiteY9-786" fmla="*/ 345278 h 533365"/>
                  <a:gd name="connsiteX10-787" fmla="*/ 0 w 901862"/>
                  <a:gd name="connsiteY10-788" fmla="*/ 171490 h 533365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37" y="connsiteY9-38"/>
                  </a:cxn>
                  <a:cxn ang="0">
                    <a:pos x="connsiteX10-479" y="connsiteY10-480"/>
                  </a:cxn>
                </a:cxnLst>
                <a:rect l="l" t="t" r="r" b="b"/>
                <a:pathLst>
                  <a:path w="901862" h="533365">
                    <a:moveTo>
                      <a:pt x="0" y="171490"/>
                    </a:moveTo>
                    <a:cubicBezTo>
                      <a:pt x="0" y="147494"/>
                      <a:pt x="3189" y="0"/>
                      <a:pt x="27185" y="0"/>
                    </a:cubicBezTo>
                    <a:cubicBezTo>
                      <a:pt x="108606" y="96799"/>
                      <a:pt x="280591" y="190859"/>
                      <a:pt x="408216" y="205134"/>
                    </a:cubicBezTo>
                    <a:cubicBezTo>
                      <a:pt x="535841" y="219409"/>
                      <a:pt x="638523" y="203937"/>
                      <a:pt x="792935" y="85650"/>
                    </a:cubicBezTo>
                    <a:cubicBezTo>
                      <a:pt x="816931" y="85650"/>
                      <a:pt x="901862" y="147494"/>
                      <a:pt x="901862" y="171490"/>
                    </a:cubicBezTo>
                    <a:lnTo>
                      <a:pt x="901862" y="345278"/>
                    </a:lnTo>
                    <a:cubicBezTo>
                      <a:pt x="901862" y="369274"/>
                      <a:pt x="844714" y="533365"/>
                      <a:pt x="820718" y="533365"/>
                    </a:cubicBezTo>
                    <a:cubicBezTo>
                      <a:pt x="658038" y="406441"/>
                      <a:pt x="577532" y="370857"/>
                      <a:pt x="449618" y="358545"/>
                    </a:cubicBezTo>
                    <a:cubicBezTo>
                      <a:pt x="321704" y="346233"/>
                      <a:pt x="129858" y="460586"/>
                      <a:pt x="53233" y="459490"/>
                    </a:cubicBezTo>
                    <a:cubicBezTo>
                      <a:pt x="29237" y="459490"/>
                      <a:pt x="0" y="369274"/>
                      <a:pt x="0" y="345278"/>
                    </a:cubicBezTo>
                    <a:lnTo>
                      <a:pt x="0" y="171490"/>
                    </a:lnTo>
                    <a:close/>
                  </a:path>
                </a:pathLst>
              </a:custGeom>
              <a:solidFill>
                <a:srgbClr val="B4000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371600"/>
                <a:endParaRPr lang="zh-CN" altLang="en-US" sz="2700">
                  <a:solidFill>
                    <a:srgbClr val="FFFFFF"/>
                  </a:solidFill>
                  <a:latin typeface="Arial" panose="020B0604020202090204"/>
                  <a:ea typeface="阿里巴巴普惠体 Medium"/>
                  <a:cs typeface="阿里巴巴普惠体 Medium"/>
                  <a:sym typeface="Arial" panose="020B0604020202090204"/>
                </a:endParaRPr>
              </a:p>
            </p:txBody>
          </p:sp>
          <p:pic>
            <p:nvPicPr>
              <p:cNvPr id="7" name="图形" descr="D:/包图网/包图网素材/商务办公/5d00bd0a5eee5.jpg5d00bd0a5eee5"/>
              <p:cNvPicPr>
                <a:picLocks noChangeAspect="1"/>
              </p:cNvPicPr>
              <p:nvPr>
                <p:custDataLst>
                  <p:tags r:id="rId5"/>
                </p:custDataLst>
              </p:nvPr>
            </p:nvPicPr>
            <p:blipFill>
              <a:blip r:embed="rId18" cstate="email"/>
              <a:srcRect/>
              <a:stretch>
                <a:fillRect/>
              </a:stretch>
            </p:blipFill>
            <p:spPr>
              <a:xfrm>
                <a:off x="10885" y="4526"/>
                <a:ext cx="2114" cy="1439"/>
              </a:xfrm>
              <a:prstGeom prst="roundRect">
                <a:avLst/>
              </a:prstGeom>
            </p:spPr>
          </p:pic>
          <p:pic>
            <p:nvPicPr>
              <p:cNvPr id="8" name="图形"/>
              <p:cNvPicPr>
                <a:picLocks noChangeAspect="1"/>
              </p:cNvPicPr>
              <p:nvPr>
                <p:custDataLst>
                  <p:tags r:id="rId6"/>
                </p:custDataLst>
              </p:nvPr>
            </p:nvPicPr>
            <p:blipFill>
              <a:blip r:embed="rId1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523" t="6399" r="523" b="61615"/>
              <a:stretch>
                <a:fillRect/>
              </a:stretch>
            </p:blipFill>
            <p:spPr>
              <a:xfrm>
                <a:off x="15487" y="6267"/>
                <a:ext cx="2114" cy="1204"/>
              </a:xfrm>
              <a:prstGeom prst="roundRect">
                <a:avLst/>
              </a:prstGeom>
            </p:spPr>
          </p:pic>
          <p:pic>
            <p:nvPicPr>
              <p:cNvPr id="6" name="图形"/>
              <p:cNvPicPr>
                <a:picLocks noChangeAspect="1"/>
              </p:cNvPicPr>
              <p:nvPr>
                <p:custDataLst>
                  <p:tags r:id="rId7"/>
                </p:custDataLst>
              </p:nvPr>
            </p:nvPicPr>
            <p:blipFill>
              <a:blip r:embed="rId1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0885" b="30885"/>
              <a:stretch>
                <a:fillRect/>
              </a:stretch>
            </p:blipFill>
            <p:spPr>
              <a:xfrm>
                <a:off x="13186" y="2892"/>
                <a:ext cx="2114" cy="1439"/>
              </a:xfrm>
              <a:prstGeom prst="roundRect">
                <a:avLst/>
              </a:prstGeom>
            </p:spPr>
          </p:pic>
          <p:pic>
            <p:nvPicPr>
              <p:cNvPr id="5" name="图形"/>
              <p:cNvPicPr>
                <a:picLocks noChangeAspect="1"/>
              </p:cNvPicPr>
              <p:nvPr/>
            </p:nvPicPr>
            <p:blipFill>
              <a:blip r:embed="rId2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403" t="23408" r="403" b="-603"/>
              <a:stretch>
                <a:fillRect/>
              </a:stretch>
            </p:blipFill>
            <p:spPr>
              <a:xfrm>
                <a:off x="10885" y="2892"/>
                <a:ext cx="2114" cy="3073"/>
              </a:xfrm>
              <a:prstGeom prst="roundRect">
                <a:avLst/>
              </a:prstGeom>
            </p:spPr>
          </p:pic>
          <p:sp>
            <p:nvSpPr>
              <p:cNvPr id="23" name="图形"/>
              <p:cNvSpPr/>
              <p:nvPr>
                <p:custDataLst>
                  <p:tags r:id="rId8"/>
                </p:custDataLst>
              </p:nvPr>
            </p:nvSpPr>
            <p:spPr>
              <a:xfrm>
                <a:off x="10887" y="6161"/>
                <a:ext cx="2112" cy="1445"/>
              </a:xfrm>
              <a:prstGeom prst="roundRect">
                <a:avLst/>
              </a:prstGeom>
              <a:solidFill>
                <a:srgbClr val="B521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371600"/>
                <a:r>
                  <a:rPr lang="zh-CN" altLang="en-US" sz="3000" dirty="0">
                    <a:solidFill>
                      <a:srgbClr val="FFFFFF"/>
                    </a:solidFill>
                    <a:latin typeface="汉仪雅酷黑-85J" panose="00020600040101010101" charset="-122"/>
                    <a:ea typeface="汉仪雅酷黑-85J" panose="00020600040101010101" charset="-122"/>
                    <a:cs typeface="阿里巴巴普惠体 Medium"/>
                    <a:sym typeface="Arial" panose="020B0604020202090204"/>
                  </a:rPr>
                  <a:t>实用知识</a:t>
                </a:r>
              </a:p>
            </p:txBody>
          </p:sp>
          <p:sp>
            <p:nvSpPr>
              <p:cNvPr id="24" name="图形"/>
              <p:cNvSpPr/>
              <p:nvPr>
                <p:custDataLst>
                  <p:tags r:id="rId9"/>
                </p:custDataLst>
              </p:nvPr>
            </p:nvSpPr>
            <p:spPr>
              <a:xfrm>
                <a:off x="15485" y="2892"/>
                <a:ext cx="2112" cy="1445"/>
              </a:xfrm>
              <a:prstGeom prst="roundRect">
                <a:avLst/>
              </a:prstGeom>
              <a:solidFill>
                <a:srgbClr val="B0202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371600"/>
                <a:r>
                  <a:rPr lang="zh-CN" altLang="en-US" sz="3000" dirty="0">
                    <a:solidFill>
                      <a:srgbClr val="FFFFFF"/>
                    </a:solidFill>
                    <a:latin typeface="汉仪雅酷黑-85J" panose="00020600040101010101" charset="-122"/>
                    <a:ea typeface="汉仪雅酷黑-85J" panose="00020600040101010101" charset="-122"/>
                    <a:cs typeface="阿里巴巴普惠体 Medium"/>
                    <a:sym typeface="Arial" panose="020B0604020202090204"/>
                  </a:rPr>
                  <a:t>地理知识</a:t>
                </a:r>
              </a:p>
            </p:txBody>
          </p:sp>
          <p:sp>
            <p:nvSpPr>
              <p:cNvPr id="25" name="图形"/>
              <p:cNvSpPr/>
              <p:nvPr>
                <p:custDataLst>
                  <p:tags r:id="rId10"/>
                </p:custDataLst>
              </p:nvPr>
            </p:nvSpPr>
            <p:spPr>
              <a:xfrm>
                <a:off x="13142" y="4527"/>
                <a:ext cx="2157" cy="1445"/>
              </a:xfrm>
              <a:prstGeom prst="roundRect">
                <a:avLst/>
              </a:prstGeom>
              <a:solidFill>
                <a:srgbClr val="B0202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371600"/>
                <a:r>
                  <a:rPr lang="zh-CN" altLang="en-US" sz="3000" dirty="0">
                    <a:solidFill>
                      <a:srgbClr val="FFFFFF"/>
                    </a:solidFill>
                    <a:latin typeface="汉仪雅酷黑-85J" panose="00020600040101010101" charset="-122"/>
                    <a:ea typeface="汉仪雅酷黑-85J" panose="00020600040101010101" charset="-122"/>
                    <a:cs typeface="阿里巴巴普惠体 Medium"/>
                    <a:sym typeface="Arial" panose="020B0604020202090204"/>
                  </a:rPr>
                  <a:t>动植物记录</a:t>
                </a:r>
              </a:p>
            </p:txBody>
          </p:sp>
          <p:sp>
            <p:nvSpPr>
              <p:cNvPr id="26" name="图形"/>
              <p:cNvSpPr/>
              <p:nvPr>
                <p:custDataLst>
                  <p:tags r:id="rId11"/>
                </p:custDataLst>
              </p:nvPr>
            </p:nvSpPr>
            <p:spPr>
              <a:xfrm rot="18884533">
                <a:off x="12392" y="5622"/>
                <a:ext cx="1315" cy="778"/>
              </a:xfrm>
              <a:custGeom>
                <a:avLst/>
                <a:gdLst>
                  <a:gd name="connsiteX0" fmla="*/ 0 w 901862"/>
                  <a:gd name="connsiteY0" fmla="*/ 43448 h 260684"/>
                  <a:gd name="connsiteX1" fmla="*/ 43448 w 901862"/>
                  <a:gd name="connsiteY1" fmla="*/ 0 h 260684"/>
                  <a:gd name="connsiteX2" fmla="*/ 858414 w 901862"/>
                  <a:gd name="connsiteY2" fmla="*/ 0 h 260684"/>
                  <a:gd name="connsiteX3" fmla="*/ 901862 w 901862"/>
                  <a:gd name="connsiteY3" fmla="*/ 43448 h 260684"/>
                  <a:gd name="connsiteX4" fmla="*/ 901862 w 901862"/>
                  <a:gd name="connsiteY4" fmla="*/ 217236 h 260684"/>
                  <a:gd name="connsiteX5" fmla="*/ 858414 w 901862"/>
                  <a:gd name="connsiteY5" fmla="*/ 260684 h 260684"/>
                  <a:gd name="connsiteX6" fmla="*/ 43448 w 901862"/>
                  <a:gd name="connsiteY6" fmla="*/ 260684 h 260684"/>
                  <a:gd name="connsiteX7" fmla="*/ 0 w 901862"/>
                  <a:gd name="connsiteY7" fmla="*/ 217236 h 260684"/>
                  <a:gd name="connsiteX8" fmla="*/ 0 w 901862"/>
                  <a:gd name="connsiteY8" fmla="*/ 43448 h 260684"/>
                  <a:gd name="connsiteX0-1" fmla="*/ 0 w 901862"/>
                  <a:gd name="connsiteY0-2" fmla="*/ 43539 h 260775"/>
                  <a:gd name="connsiteX1-3" fmla="*/ 43448 w 901862"/>
                  <a:gd name="connsiteY1-4" fmla="*/ 91 h 260775"/>
                  <a:gd name="connsiteX2-5" fmla="*/ 469179 w 901862"/>
                  <a:gd name="connsiteY2-6" fmla="*/ 0 h 260775"/>
                  <a:gd name="connsiteX3-7" fmla="*/ 858414 w 901862"/>
                  <a:gd name="connsiteY3-8" fmla="*/ 91 h 260775"/>
                  <a:gd name="connsiteX4-9" fmla="*/ 901862 w 901862"/>
                  <a:gd name="connsiteY4-10" fmla="*/ 43539 h 260775"/>
                  <a:gd name="connsiteX5-11" fmla="*/ 901862 w 901862"/>
                  <a:gd name="connsiteY5-12" fmla="*/ 217327 h 260775"/>
                  <a:gd name="connsiteX6-13" fmla="*/ 858414 w 901862"/>
                  <a:gd name="connsiteY6-14" fmla="*/ 260775 h 260775"/>
                  <a:gd name="connsiteX7-15" fmla="*/ 43448 w 901862"/>
                  <a:gd name="connsiteY7-16" fmla="*/ 260775 h 260775"/>
                  <a:gd name="connsiteX8-17" fmla="*/ 0 w 901862"/>
                  <a:gd name="connsiteY8-18" fmla="*/ 217327 h 260775"/>
                  <a:gd name="connsiteX9" fmla="*/ 0 w 901862"/>
                  <a:gd name="connsiteY9" fmla="*/ 43539 h 260775"/>
                  <a:gd name="connsiteX0-19" fmla="*/ 0 w 901862"/>
                  <a:gd name="connsiteY0-20" fmla="*/ 43448 h 260684"/>
                  <a:gd name="connsiteX1-21" fmla="*/ 43448 w 901862"/>
                  <a:gd name="connsiteY1-22" fmla="*/ 0 h 260684"/>
                  <a:gd name="connsiteX2-23" fmla="*/ 441588 w 901862"/>
                  <a:gd name="connsiteY2-24" fmla="*/ 144593 h 260684"/>
                  <a:gd name="connsiteX3-25" fmla="*/ 858414 w 901862"/>
                  <a:gd name="connsiteY3-26" fmla="*/ 0 h 260684"/>
                  <a:gd name="connsiteX4-27" fmla="*/ 901862 w 901862"/>
                  <a:gd name="connsiteY4-28" fmla="*/ 43448 h 260684"/>
                  <a:gd name="connsiteX5-29" fmla="*/ 901862 w 901862"/>
                  <a:gd name="connsiteY5-30" fmla="*/ 217236 h 260684"/>
                  <a:gd name="connsiteX6-31" fmla="*/ 858414 w 901862"/>
                  <a:gd name="connsiteY6-32" fmla="*/ 260684 h 260684"/>
                  <a:gd name="connsiteX7-33" fmla="*/ 43448 w 901862"/>
                  <a:gd name="connsiteY7-34" fmla="*/ 260684 h 260684"/>
                  <a:gd name="connsiteX8-35" fmla="*/ 0 w 901862"/>
                  <a:gd name="connsiteY8-36" fmla="*/ 217236 h 260684"/>
                  <a:gd name="connsiteX9-37" fmla="*/ 0 w 901862"/>
                  <a:gd name="connsiteY9-38" fmla="*/ 43448 h 260684"/>
                  <a:gd name="connsiteX0-39" fmla="*/ 0 w 901862"/>
                  <a:gd name="connsiteY0-40" fmla="*/ 43448 h 260684"/>
                  <a:gd name="connsiteX1-41" fmla="*/ 43448 w 901862"/>
                  <a:gd name="connsiteY1-42" fmla="*/ 0 h 260684"/>
                  <a:gd name="connsiteX2-43" fmla="*/ 446920 w 901862"/>
                  <a:gd name="connsiteY2-44" fmla="*/ 82317 h 260684"/>
                  <a:gd name="connsiteX3-45" fmla="*/ 858414 w 901862"/>
                  <a:gd name="connsiteY3-46" fmla="*/ 0 h 260684"/>
                  <a:gd name="connsiteX4-47" fmla="*/ 901862 w 901862"/>
                  <a:gd name="connsiteY4-48" fmla="*/ 43448 h 260684"/>
                  <a:gd name="connsiteX5-49" fmla="*/ 901862 w 901862"/>
                  <a:gd name="connsiteY5-50" fmla="*/ 217236 h 260684"/>
                  <a:gd name="connsiteX6-51" fmla="*/ 858414 w 901862"/>
                  <a:gd name="connsiteY6-52" fmla="*/ 260684 h 260684"/>
                  <a:gd name="connsiteX7-53" fmla="*/ 43448 w 901862"/>
                  <a:gd name="connsiteY7-54" fmla="*/ 260684 h 260684"/>
                  <a:gd name="connsiteX8-55" fmla="*/ 0 w 901862"/>
                  <a:gd name="connsiteY8-56" fmla="*/ 217236 h 260684"/>
                  <a:gd name="connsiteX9-57" fmla="*/ 0 w 901862"/>
                  <a:gd name="connsiteY9-58" fmla="*/ 43448 h 260684"/>
                  <a:gd name="connsiteX0-59" fmla="*/ 0 w 901862"/>
                  <a:gd name="connsiteY0-60" fmla="*/ 43448 h 260684"/>
                  <a:gd name="connsiteX1-61" fmla="*/ 43448 w 901862"/>
                  <a:gd name="connsiteY1-62" fmla="*/ 0 h 260684"/>
                  <a:gd name="connsiteX2-63" fmla="*/ 446920 w 901862"/>
                  <a:gd name="connsiteY2-64" fmla="*/ 82317 h 260684"/>
                  <a:gd name="connsiteX3-65" fmla="*/ 858414 w 901862"/>
                  <a:gd name="connsiteY3-66" fmla="*/ 0 h 260684"/>
                  <a:gd name="connsiteX4-67" fmla="*/ 901862 w 901862"/>
                  <a:gd name="connsiteY4-68" fmla="*/ 43448 h 260684"/>
                  <a:gd name="connsiteX5-69" fmla="*/ 901862 w 901862"/>
                  <a:gd name="connsiteY5-70" fmla="*/ 217236 h 260684"/>
                  <a:gd name="connsiteX6-71" fmla="*/ 858414 w 901862"/>
                  <a:gd name="connsiteY6-72" fmla="*/ 260684 h 260684"/>
                  <a:gd name="connsiteX7-73" fmla="*/ 43448 w 901862"/>
                  <a:gd name="connsiteY7-74" fmla="*/ 260684 h 260684"/>
                  <a:gd name="connsiteX8-75" fmla="*/ 0 w 901862"/>
                  <a:gd name="connsiteY8-76" fmla="*/ 217236 h 260684"/>
                  <a:gd name="connsiteX9-77" fmla="*/ 0 w 901862"/>
                  <a:gd name="connsiteY9-78" fmla="*/ 43448 h 260684"/>
                  <a:gd name="connsiteX0-79" fmla="*/ 0 w 901862"/>
                  <a:gd name="connsiteY0-80" fmla="*/ 43448 h 260684"/>
                  <a:gd name="connsiteX1-81" fmla="*/ 43448 w 901862"/>
                  <a:gd name="connsiteY1-82" fmla="*/ 0 h 260684"/>
                  <a:gd name="connsiteX2-83" fmla="*/ 446920 w 901862"/>
                  <a:gd name="connsiteY2-84" fmla="*/ 82317 h 260684"/>
                  <a:gd name="connsiteX3-85" fmla="*/ 858414 w 901862"/>
                  <a:gd name="connsiteY3-86" fmla="*/ 0 h 260684"/>
                  <a:gd name="connsiteX4-87" fmla="*/ 901862 w 901862"/>
                  <a:gd name="connsiteY4-88" fmla="*/ 43448 h 260684"/>
                  <a:gd name="connsiteX5-89" fmla="*/ 901862 w 901862"/>
                  <a:gd name="connsiteY5-90" fmla="*/ 217236 h 260684"/>
                  <a:gd name="connsiteX6-91" fmla="*/ 858414 w 901862"/>
                  <a:gd name="connsiteY6-92" fmla="*/ 260684 h 260684"/>
                  <a:gd name="connsiteX7-93" fmla="*/ 43448 w 901862"/>
                  <a:gd name="connsiteY7-94" fmla="*/ 260684 h 260684"/>
                  <a:gd name="connsiteX8-95" fmla="*/ 0 w 901862"/>
                  <a:gd name="connsiteY8-96" fmla="*/ 217236 h 260684"/>
                  <a:gd name="connsiteX9-97" fmla="*/ 0 w 901862"/>
                  <a:gd name="connsiteY9-98" fmla="*/ 43448 h 260684"/>
                  <a:gd name="connsiteX0-99" fmla="*/ 0 w 901862"/>
                  <a:gd name="connsiteY0-100" fmla="*/ 90518 h 307754"/>
                  <a:gd name="connsiteX1-101" fmla="*/ 60498 w 901862"/>
                  <a:gd name="connsiteY1-102" fmla="*/ 0 h 307754"/>
                  <a:gd name="connsiteX2-103" fmla="*/ 446920 w 901862"/>
                  <a:gd name="connsiteY2-104" fmla="*/ 129387 h 307754"/>
                  <a:gd name="connsiteX3-105" fmla="*/ 858414 w 901862"/>
                  <a:gd name="connsiteY3-106" fmla="*/ 47070 h 307754"/>
                  <a:gd name="connsiteX4-107" fmla="*/ 901862 w 901862"/>
                  <a:gd name="connsiteY4-108" fmla="*/ 90518 h 307754"/>
                  <a:gd name="connsiteX5-109" fmla="*/ 901862 w 901862"/>
                  <a:gd name="connsiteY5-110" fmla="*/ 264306 h 307754"/>
                  <a:gd name="connsiteX6-111" fmla="*/ 858414 w 901862"/>
                  <a:gd name="connsiteY6-112" fmla="*/ 307754 h 307754"/>
                  <a:gd name="connsiteX7-113" fmla="*/ 43448 w 901862"/>
                  <a:gd name="connsiteY7-114" fmla="*/ 307754 h 307754"/>
                  <a:gd name="connsiteX8-115" fmla="*/ 0 w 901862"/>
                  <a:gd name="connsiteY8-116" fmla="*/ 264306 h 307754"/>
                  <a:gd name="connsiteX9-117" fmla="*/ 0 w 901862"/>
                  <a:gd name="connsiteY9-118" fmla="*/ 90518 h 307754"/>
                  <a:gd name="connsiteX0-119" fmla="*/ 0 w 901862"/>
                  <a:gd name="connsiteY0-120" fmla="*/ 90518 h 307754"/>
                  <a:gd name="connsiteX1-121" fmla="*/ 60498 w 901862"/>
                  <a:gd name="connsiteY1-122" fmla="*/ 0 h 307754"/>
                  <a:gd name="connsiteX2-123" fmla="*/ 446920 w 901862"/>
                  <a:gd name="connsiteY2-124" fmla="*/ 129387 h 307754"/>
                  <a:gd name="connsiteX3-125" fmla="*/ 858414 w 901862"/>
                  <a:gd name="connsiteY3-126" fmla="*/ 47070 h 307754"/>
                  <a:gd name="connsiteX4-127" fmla="*/ 901862 w 901862"/>
                  <a:gd name="connsiteY4-128" fmla="*/ 90518 h 307754"/>
                  <a:gd name="connsiteX5-129" fmla="*/ 901862 w 901862"/>
                  <a:gd name="connsiteY5-130" fmla="*/ 264306 h 307754"/>
                  <a:gd name="connsiteX6-131" fmla="*/ 858414 w 901862"/>
                  <a:gd name="connsiteY6-132" fmla="*/ 307754 h 307754"/>
                  <a:gd name="connsiteX7-133" fmla="*/ 43448 w 901862"/>
                  <a:gd name="connsiteY7-134" fmla="*/ 307754 h 307754"/>
                  <a:gd name="connsiteX8-135" fmla="*/ 0 w 901862"/>
                  <a:gd name="connsiteY8-136" fmla="*/ 264306 h 307754"/>
                  <a:gd name="connsiteX9-137" fmla="*/ 0 w 901862"/>
                  <a:gd name="connsiteY9-138" fmla="*/ 90518 h 307754"/>
                  <a:gd name="connsiteX0-139" fmla="*/ 0 w 901862"/>
                  <a:gd name="connsiteY0-140" fmla="*/ 90518 h 307754"/>
                  <a:gd name="connsiteX1-141" fmla="*/ 60498 w 901862"/>
                  <a:gd name="connsiteY1-142" fmla="*/ 0 h 307754"/>
                  <a:gd name="connsiteX2-143" fmla="*/ 446920 w 901862"/>
                  <a:gd name="connsiteY2-144" fmla="*/ 129387 h 307754"/>
                  <a:gd name="connsiteX3-145" fmla="*/ 858414 w 901862"/>
                  <a:gd name="connsiteY3-146" fmla="*/ 47070 h 307754"/>
                  <a:gd name="connsiteX4-147" fmla="*/ 901862 w 901862"/>
                  <a:gd name="connsiteY4-148" fmla="*/ 90518 h 307754"/>
                  <a:gd name="connsiteX5-149" fmla="*/ 901862 w 901862"/>
                  <a:gd name="connsiteY5-150" fmla="*/ 264306 h 307754"/>
                  <a:gd name="connsiteX6-151" fmla="*/ 858414 w 901862"/>
                  <a:gd name="connsiteY6-152" fmla="*/ 307754 h 307754"/>
                  <a:gd name="connsiteX7-153" fmla="*/ 43448 w 901862"/>
                  <a:gd name="connsiteY7-154" fmla="*/ 307754 h 307754"/>
                  <a:gd name="connsiteX8-155" fmla="*/ 0 w 901862"/>
                  <a:gd name="connsiteY8-156" fmla="*/ 264306 h 307754"/>
                  <a:gd name="connsiteX9-157" fmla="*/ 0 w 901862"/>
                  <a:gd name="connsiteY9-158" fmla="*/ 90518 h 307754"/>
                  <a:gd name="connsiteX0-159" fmla="*/ 0 w 901862"/>
                  <a:gd name="connsiteY0-160" fmla="*/ 109063 h 326299"/>
                  <a:gd name="connsiteX1-161" fmla="*/ 55530 w 901862"/>
                  <a:gd name="connsiteY1-162" fmla="*/ 0 h 326299"/>
                  <a:gd name="connsiteX2-163" fmla="*/ 446920 w 901862"/>
                  <a:gd name="connsiteY2-164" fmla="*/ 147932 h 326299"/>
                  <a:gd name="connsiteX3-165" fmla="*/ 858414 w 901862"/>
                  <a:gd name="connsiteY3-166" fmla="*/ 65615 h 326299"/>
                  <a:gd name="connsiteX4-167" fmla="*/ 901862 w 901862"/>
                  <a:gd name="connsiteY4-168" fmla="*/ 109063 h 326299"/>
                  <a:gd name="connsiteX5-169" fmla="*/ 901862 w 901862"/>
                  <a:gd name="connsiteY5-170" fmla="*/ 282851 h 326299"/>
                  <a:gd name="connsiteX6-171" fmla="*/ 858414 w 901862"/>
                  <a:gd name="connsiteY6-172" fmla="*/ 326299 h 326299"/>
                  <a:gd name="connsiteX7-173" fmla="*/ 43448 w 901862"/>
                  <a:gd name="connsiteY7-174" fmla="*/ 326299 h 326299"/>
                  <a:gd name="connsiteX8-175" fmla="*/ 0 w 901862"/>
                  <a:gd name="connsiteY8-176" fmla="*/ 282851 h 326299"/>
                  <a:gd name="connsiteX9-177" fmla="*/ 0 w 901862"/>
                  <a:gd name="connsiteY9-178" fmla="*/ 109063 h 326299"/>
                  <a:gd name="connsiteX0-179" fmla="*/ 0 w 901862"/>
                  <a:gd name="connsiteY0-180" fmla="*/ 109063 h 326299"/>
                  <a:gd name="connsiteX1-181" fmla="*/ 55530 w 901862"/>
                  <a:gd name="connsiteY1-182" fmla="*/ 0 h 326299"/>
                  <a:gd name="connsiteX2-183" fmla="*/ 446920 w 901862"/>
                  <a:gd name="connsiteY2-184" fmla="*/ 147932 h 326299"/>
                  <a:gd name="connsiteX3-185" fmla="*/ 858414 w 901862"/>
                  <a:gd name="connsiteY3-186" fmla="*/ 65615 h 326299"/>
                  <a:gd name="connsiteX4-187" fmla="*/ 901862 w 901862"/>
                  <a:gd name="connsiteY4-188" fmla="*/ 109063 h 326299"/>
                  <a:gd name="connsiteX5-189" fmla="*/ 901862 w 901862"/>
                  <a:gd name="connsiteY5-190" fmla="*/ 282851 h 326299"/>
                  <a:gd name="connsiteX6-191" fmla="*/ 858414 w 901862"/>
                  <a:gd name="connsiteY6-192" fmla="*/ 326299 h 326299"/>
                  <a:gd name="connsiteX7-193" fmla="*/ 43448 w 901862"/>
                  <a:gd name="connsiteY7-194" fmla="*/ 326299 h 326299"/>
                  <a:gd name="connsiteX8-195" fmla="*/ 0 w 901862"/>
                  <a:gd name="connsiteY8-196" fmla="*/ 282851 h 326299"/>
                  <a:gd name="connsiteX9-197" fmla="*/ 0 w 901862"/>
                  <a:gd name="connsiteY9-198" fmla="*/ 109063 h 326299"/>
                  <a:gd name="connsiteX0-199" fmla="*/ 0 w 901862"/>
                  <a:gd name="connsiteY0-200" fmla="*/ 109063 h 326299"/>
                  <a:gd name="connsiteX1-201" fmla="*/ 55530 w 901862"/>
                  <a:gd name="connsiteY1-202" fmla="*/ 0 h 326299"/>
                  <a:gd name="connsiteX2-203" fmla="*/ 446920 w 901862"/>
                  <a:gd name="connsiteY2-204" fmla="*/ 147932 h 326299"/>
                  <a:gd name="connsiteX3-205" fmla="*/ 858414 w 901862"/>
                  <a:gd name="connsiteY3-206" fmla="*/ 65615 h 326299"/>
                  <a:gd name="connsiteX4-207" fmla="*/ 901862 w 901862"/>
                  <a:gd name="connsiteY4-208" fmla="*/ 109063 h 326299"/>
                  <a:gd name="connsiteX5-209" fmla="*/ 901862 w 901862"/>
                  <a:gd name="connsiteY5-210" fmla="*/ 282851 h 326299"/>
                  <a:gd name="connsiteX6-211" fmla="*/ 858414 w 901862"/>
                  <a:gd name="connsiteY6-212" fmla="*/ 326299 h 326299"/>
                  <a:gd name="connsiteX7-213" fmla="*/ 43448 w 901862"/>
                  <a:gd name="connsiteY7-214" fmla="*/ 326299 h 326299"/>
                  <a:gd name="connsiteX8-215" fmla="*/ 0 w 901862"/>
                  <a:gd name="connsiteY8-216" fmla="*/ 282851 h 326299"/>
                  <a:gd name="connsiteX9-217" fmla="*/ 0 w 901862"/>
                  <a:gd name="connsiteY9-218" fmla="*/ 109063 h 326299"/>
                  <a:gd name="connsiteX0-219" fmla="*/ 0 w 901862"/>
                  <a:gd name="connsiteY0-220" fmla="*/ 109063 h 326299"/>
                  <a:gd name="connsiteX1-221" fmla="*/ 55530 w 901862"/>
                  <a:gd name="connsiteY1-222" fmla="*/ 0 h 326299"/>
                  <a:gd name="connsiteX2-223" fmla="*/ 446920 w 901862"/>
                  <a:gd name="connsiteY2-224" fmla="*/ 147932 h 326299"/>
                  <a:gd name="connsiteX3-225" fmla="*/ 858414 w 901862"/>
                  <a:gd name="connsiteY3-226" fmla="*/ 65615 h 326299"/>
                  <a:gd name="connsiteX4-227" fmla="*/ 901862 w 901862"/>
                  <a:gd name="connsiteY4-228" fmla="*/ 109063 h 326299"/>
                  <a:gd name="connsiteX5-229" fmla="*/ 901862 w 901862"/>
                  <a:gd name="connsiteY5-230" fmla="*/ 282851 h 326299"/>
                  <a:gd name="connsiteX6-231" fmla="*/ 858414 w 901862"/>
                  <a:gd name="connsiteY6-232" fmla="*/ 326299 h 326299"/>
                  <a:gd name="connsiteX7-233" fmla="*/ 43448 w 901862"/>
                  <a:gd name="connsiteY7-234" fmla="*/ 326299 h 326299"/>
                  <a:gd name="connsiteX8-235" fmla="*/ 0 w 901862"/>
                  <a:gd name="connsiteY8-236" fmla="*/ 282851 h 326299"/>
                  <a:gd name="connsiteX9-237" fmla="*/ 0 w 901862"/>
                  <a:gd name="connsiteY9-238" fmla="*/ 109063 h 326299"/>
                  <a:gd name="connsiteX0-239" fmla="*/ 0 w 901862"/>
                  <a:gd name="connsiteY0-240" fmla="*/ 109063 h 326299"/>
                  <a:gd name="connsiteX1-241" fmla="*/ 55530 w 901862"/>
                  <a:gd name="connsiteY1-242" fmla="*/ 0 h 326299"/>
                  <a:gd name="connsiteX2-243" fmla="*/ 446920 w 901862"/>
                  <a:gd name="connsiteY2-244" fmla="*/ 147932 h 326299"/>
                  <a:gd name="connsiteX3-245" fmla="*/ 858414 w 901862"/>
                  <a:gd name="connsiteY3-246" fmla="*/ 65615 h 326299"/>
                  <a:gd name="connsiteX4-247" fmla="*/ 901862 w 901862"/>
                  <a:gd name="connsiteY4-248" fmla="*/ 109063 h 326299"/>
                  <a:gd name="connsiteX5-249" fmla="*/ 901862 w 901862"/>
                  <a:gd name="connsiteY5-250" fmla="*/ 282851 h 326299"/>
                  <a:gd name="connsiteX6-251" fmla="*/ 858414 w 901862"/>
                  <a:gd name="connsiteY6-252" fmla="*/ 326299 h 326299"/>
                  <a:gd name="connsiteX7-253" fmla="*/ 43448 w 901862"/>
                  <a:gd name="connsiteY7-254" fmla="*/ 326299 h 326299"/>
                  <a:gd name="connsiteX8-255" fmla="*/ 0 w 901862"/>
                  <a:gd name="connsiteY8-256" fmla="*/ 282851 h 326299"/>
                  <a:gd name="connsiteX9-257" fmla="*/ 0 w 901862"/>
                  <a:gd name="connsiteY9-258" fmla="*/ 109063 h 326299"/>
                  <a:gd name="connsiteX0-259" fmla="*/ 0 w 901862"/>
                  <a:gd name="connsiteY0-260" fmla="*/ 109063 h 326299"/>
                  <a:gd name="connsiteX1-261" fmla="*/ 55530 w 901862"/>
                  <a:gd name="connsiteY1-262" fmla="*/ 0 h 326299"/>
                  <a:gd name="connsiteX2-263" fmla="*/ 408216 w 901862"/>
                  <a:gd name="connsiteY2-264" fmla="*/ 142707 h 326299"/>
                  <a:gd name="connsiteX3-265" fmla="*/ 858414 w 901862"/>
                  <a:gd name="connsiteY3-266" fmla="*/ 65615 h 326299"/>
                  <a:gd name="connsiteX4-267" fmla="*/ 901862 w 901862"/>
                  <a:gd name="connsiteY4-268" fmla="*/ 109063 h 326299"/>
                  <a:gd name="connsiteX5-269" fmla="*/ 901862 w 901862"/>
                  <a:gd name="connsiteY5-270" fmla="*/ 282851 h 326299"/>
                  <a:gd name="connsiteX6-271" fmla="*/ 858414 w 901862"/>
                  <a:gd name="connsiteY6-272" fmla="*/ 326299 h 326299"/>
                  <a:gd name="connsiteX7-273" fmla="*/ 43448 w 901862"/>
                  <a:gd name="connsiteY7-274" fmla="*/ 326299 h 326299"/>
                  <a:gd name="connsiteX8-275" fmla="*/ 0 w 901862"/>
                  <a:gd name="connsiteY8-276" fmla="*/ 282851 h 326299"/>
                  <a:gd name="connsiteX9-277" fmla="*/ 0 w 901862"/>
                  <a:gd name="connsiteY9-278" fmla="*/ 109063 h 326299"/>
                  <a:gd name="connsiteX0-279" fmla="*/ 0 w 901862"/>
                  <a:gd name="connsiteY0-280" fmla="*/ 109063 h 326299"/>
                  <a:gd name="connsiteX1-281" fmla="*/ 55530 w 901862"/>
                  <a:gd name="connsiteY1-282" fmla="*/ 0 h 326299"/>
                  <a:gd name="connsiteX2-283" fmla="*/ 408216 w 901862"/>
                  <a:gd name="connsiteY2-284" fmla="*/ 142707 h 326299"/>
                  <a:gd name="connsiteX3-285" fmla="*/ 856799 w 901862"/>
                  <a:gd name="connsiteY3-286" fmla="*/ 50453 h 326299"/>
                  <a:gd name="connsiteX4-287" fmla="*/ 901862 w 901862"/>
                  <a:gd name="connsiteY4-288" fmla="*/ 109063 h 326299"/>
                  <a:gd name="connsiteX5-289" fmla="*/ 901862 w 901862"/>
                  <a:gd name="connsiteY5-290" fmla="*/ 282851 h 326299"/>
                  <a:gd name="connsiteX6-291" fmla="*/ 858414 w 901862"/>
                  <a:gd name="connsiteY6-292" fmla="*/ 326299 h 326299"/>
                  <a:gd name="connsiteX7-293" fmla="*/ 43448 w 901862"/>
                  <a:gd name="connsiteY7-294" fmla="*/ 326299 h 326299"/>
                  <a:gd name="connsiteX8-295" fmla="*/ 0 w 901862"/>
                  <a:gd name="connsiteY8-296" fmla="*/ 282851 h 326299"/>
                  <a:gd name="connsiteX9-297" fmla="*/ 0 w 901862"/>
                  <a:gd name="connsiteY9-298" fmla="*/ 109063 h 326299"/>
                  <a:gd name="connsiteX0-299" fmla="*/ 0 w 901862"/>
                  <a:gd name="connsiteY0-300" fmla="*/ 109063 h 326299"/>
                  <a:gd name="connsiteX1-301" fmla="*/ 55530 w 901862"/>
                  <a:gd name="connsiteY1-302" fmla="*/ 0 h 326299"/>
                  <a:gd name="connsiteX2-303" fmla="*/ 408216 w 901862"/>
                  <a:gd name="connsiteY2-304" fmla="*/ 142707 h 326299"/>
                  <a:gd name="connsiteX3-305" fmla="*/ 856799 w 901862"/>
                  <a:gd name="connsiteY3-306" fmla="*/ 50453 h 326299"/>
                  <a:gd name="connsiteX4-307" fmla="*/ 901862 w 901862"/>
                  <a:gd name="connsiteY4-308" fmla="*/ 109063 h 326299"/>
                  <a:gd name="connsiteX5-309" fmla="*/ 901862 w 901862"/>
                  <a:gd name="connsiteY5-310" fmla="*/ 282851 h 326299"/>
                  <a:gd name="connsiteX6-311" fmla="*/ 858414 w 901862"/>
                  <a:gd name="connsiteY6-312" fmla="*/ 326299 h 326299"/>
                  <a:gd name="connsiteX7-313" fmla="*/ 43448 w 901862"/>
                  <a:gd name="connsiteY7-314" fmla="*/ 326299 h 326299"/>
                  <a:gd name="connsiteX8-315" fmla="*/ 0 w 901862"/>
                  <a:gd name="connsiteY8-316" fmla="*/ 282851 h 326299"/>
                  <a:gd name="connsiteX9-317" fmla="*/ 0 w 901862"/>
                  <a:gd name="connsiteY9-318" fmla="*/ 109063 h 326299"/>
                  <a:gd name="connsiteX0-319" fmla="*/ 0 w 901862"/>
                  <a:gd name="connsiteY0-320" fmla="*/ 109063 h 326299"/>
                  <a:gd name="connsiteX1-321" fmla="*/ 55530 w 901862"/>
                  <a:gd name="connsiteY1-322" fmla="*/ 0 h 326299"/>
                  <a:gd name="connsiteX2-323" fmla="*/ 408216 w 901862"/>
                  <a:gd name="connsiteY2-324" fmla="*/ 142707 h 326299"/>
                  <a:gd name="connsiteX3-325" fmla="*/ 803023 w 901862"/>
                  <a:gd name="connsiteY3-326" fmla="*/ 26637 h 326299"/>
                  <a:gd name="connsiteX4-327" fmla="*/ 901862 w 901862"/>
                  <a:gd name="connsiteY4-328" fmla="*/ 109063 h 326299"/>
                  <a:gd name="connsiteX5-329" fmla="*/ 901862 w 901862"/>
                  <a:gd name="connsiteY5-330" fmla="*/ 282851 h 326299"/>
                  <a:gd name="connsiteX6-331" fmla="*/ 858414 w 901862"/>
                  <a:gd name="connsiteY6-332" fmla="*/ 326299 h 326299"/>
                  <a:gd name="connsiteX7-333" fmla="*/ 43448 w 901862"/>
                  <a:gd name="connsiteY7-334" fmla="*/ 326299 h 326299"/>
                  <a:gd name="connsiteX8-335" fmla="*/ 0 w 901862"/>
                  <a:gd name="connsiteY8-336" fmla="*/ 282851 h 326299"/>
                  <a:gd name="connsiteX9-337" fmla="*/ 0 w 901862"/>
                  <a:gd name="connsiteY9-338" fmla="*/ 109063 h 326299"/>
                  <a:gd name="connsiteX0-339" fmla="*/ 0 w 901862"/>
                  <a:gd name="connsiteY0-340" fmla="*/ 109063 h 326299"/>
                  <a:gd name="connsiteX1-341" fmla="*/ 55530 w 901862"/>
                  <a:gd name="connsiteY1-342" fmla="*/ 0 h 326299"/>
                  <a:gd name="connsiteX2-343" fmla="*/ 408216 w 901862"/>
                  <a:gd name="connsiteY2-344" fmla="*/ 142707 h 326299"/>
                  <a:gd name="connsiteX3-345" fmla="*/ 809712 w 901862"/>
                  <a:gd name="connsiteY3-346" fmla="*/ 36769 h 326299"/>
                  <a:gd name="connsiteX4-347" fmla="*/ 901862 w 901862"/>
                  <a:gd name="connsiteY4-348" fmla="*/ 109063 h 326299"/>
                  <a:gd name="connsiteX5-349" fmla="*/ 901862 w 901862"/>
                  <a:gd name="connsiteY5-350" fmla="*/ 282851 h 326299"/>
                  <a:gd name="connsiteX6-351" fmla="*/ 858414 w 901862"/>
                  <a:gd name="connsiteY6-352" fmla="*/ 326299 h 326299"/>
                  <a:gd name="connsiteX7-353" fmla="*/ 43448 w 901862"/>
                  <a:gd name="connsiteY7-354" fmla="*/ 326299 h 326299"/>
                  <a:gd name="connsiteX8-355" fmla="*/ 0 w 901862"/>
                  <a:gd name="connsiteY8-356" fmla="*/ 282851 h 326299"/>
                  <a:gd name="connsiteX9-357" fmla="*/ 0 w 901862"/>
                  <a:gd name="connsiteY9-358" fmla="*/ 109063 h 326299"/>
                  <a:gd name="connsiteX0-359" fmla="*/ 0 w 901862"/>
                  <a:gd name="connsiteY0-360" fmla="*/ 109063 h 326299"/>
                  <a:gd name="connsiteX1-361" fmla="*/ 55530 w 901862"/>
                  <a:gd name="connsiteY1-362" fmla="*/ 0 h 326299"/>
                  <a:gd name="connsiteX2-363" fmla="*/ 408216 w 901862"/>
                  <a:gd name="connsiteY2-364" fmla="*/ 142707 h 326299"/>
                  <a:gd name="connsiteX3-365" fmla="*/ 809712 w 901862"/>
                  <a:gd name="connsiteY3-366" fmla="*/ 36769 h 326299"/>
                  <a:gd name="connsiteX4-367" fmla="*/ 901862 w 901862"/>
                  <a:gd name="connsiteY4-368" fmla="*/ 109063 h 326299"/>
                  <a:gd name="connsiteX5-369" fmla="*/ 901862 w 901862"/>
                  <a:gd name="connsiteY5-370" fmla="*/ 282851 h 326299"/>
                  <a:gd name="connsiteX6-371" fmla="*/ 858414 w 901862"/>
                  <a:gd name="connsiteY6-372" fmla="*/ 326299 h 326299"/>
                  <a:gd name="connsiteX7-373" fmla="*/ 43448 w 901862"/>
                  <a:gd name="connsiteY7-374" fmla="*/ 326299 h 326299"/>
                  <a:gd name="connsiteX8-375" fmla="*/ 0 w 901862"/>
                  <a:gd name="connsiteY8-376" fmla="*/ 282851 h 326299"/>
                  <a:gd name="connsiteX9-377" fmla="*/ 0 w 901862"/>
                  <a:gd name="connsiteY9-378" fmla="*/ 109063 h 326299"/>
                  <a:gd name="connsiteX0-379" fmla="*/ 0 w 901862"/>
                  <a:gd name="connsiteY0-380" fmla="*/ 109063 h 326299"/>
                  <a:gd name="connsiteX1-381" fmla="*/ 55530 w 901862"/>
                  <a:gd name="connsiteY1-382" fmla="*/ 0 h 326299"/>
                  <a:gd name="connsiteX2-383" fmla="*/ 408216 w 901862"/>
                  <a:gd name="connsiteY2-384" fmla="*/ 142707 h 326299"/>
                  <a:gd name="connsiteX3-385" fmla="*/ 792935 w 901862"/>
                  <a:gd name="connsiteY3-386" fmla="*/ 23223 h 326299"/>
                  <a:gd name="connsiteX4-387" fmla="*/ 901862 w 901862"/>
                  <a:gd name="connsiteY4-388" fmla="*/ 109063 h 326299"/>
                  <a:gd name="connsiteX5-389" fmla="*/ 901862 w 901862"/>
                  <a:gd name="connsiteY5-390" fmla="*/ 282851 h 326299"/>
                  <a:gd name="connsiteX6-391" fmla="*/ 858414 w 901862"/>
                  <a:gd name="connsiteY6-392" fmla="*/ 326299 h 326299"/>
                  <a:gd name="connsiteX7-393" fmla="*/ 43448 w 901862"/>
                  <a:gd name="connsiteY7-394" fmla="*/ 326299 h 326299"/>
                  <a:gd name="connsiteX8-395" fmla="*/ 0 w 901862"/>
                  <a:gd name="connsiteY8-396" fmla="*/ 282851 h 326299"/>
                  <a:gd name="connsiteX9-397" fmla="*/ 0 w 901862"/>
                  <a:gd name="connsiteY9-398" fmla="*/ 109063 h 326299"/>
                  <a:gd name="connsiteX0-399" fmla="*/ 0 w 901862"/>
                  <a:gd name="connsiteY0-400" fmla="*/ 109063 h 326299"/>
                  <a:gd name="connsiteX1-401" fmla="*/ 55530 w 901862"/>
                  <a:gd name="connsiteY1-402" fmla="*/ 0 h 326299"/>
                  <a:gd name="connsiteX2-403" fmla="*/ 408216 w 901862"/>
                  <a:gd name="connsiteY2-404" fmla="*/ 142707 h 326299"/>
                  <a:gd name="connsiteX3-405" fmla="*/ 792935 w 901862"/>
                  <a:gd name="connsiteY3-406" fmla="*/ 23223 h 326299"/>
                  <a:gd name="connsiteX4-407" fmla="*/ 901862 w 901862"/>
                  <a:gd name="connsiteY4-408" fmla="*/ 109063 h 326299"/>
                  <a:gd name="connsiteX5-409" fmla="*/ 901862 w 901862"/>
                  <a:gd name="connsiteY5-410" fmla="*/ 282851 h 326299"/>
                  <a:gd name="connsiteX6-411" fmla="*/ 858414 w 901862"/>
                  <a:gd name="connsiteY6-412" fmla="*/ 326299 h 326299"/>
                  <a:gd name="connsiteX7-413" fmla="*/ 43448 w 901862"/>
                  <a:gd name="connsiteY7-414" fmla="*/ 326299 h 326299"/>
                  <a:gd name="connsiteX8-415" fmla="*/ 0 w 901862"/>
                  <a:gd name="connsiteY8-416" fmla="*/ 282851 h 326299"/>
                  <a:gd name="connsiteX9-417" fmla="*/ 0 w 901862"/>
                  <a:gd name="connsiteY9-418" fmla="*/ 109063 h 326299"/>
                  <a:gd name="connsiteX0-419" fmla="*/ 0 w 901862"/>
                  <a:gd name="connsiteY0-420" fmla="*/ 156254 h 373490"/>
                  <a:gd name="connsiteX1-421" fmla="*/ 45639 w 901862"/>
                  <a:gd name="connsiteY1-422" fmla="*/ 0 h 373490"/>
                  <a:gd name="connsiteX2-423" fmla="*/ 408216 w 901862"/>
                  <a:gd name="connsiteY2-424" fmla="*/ 189898 h 373490"/>
                  <a:gd name="connsiteX3-425" fmla="*/ 792935 w 901862"/>
                  <a:gd name="connsiteY3-426" fmla="*/ 70414 h 373490"/>
                  <a:gd name="connsiteX4-427" fmla="*/ 901862 w 901862"/>
                  <a:gd name="connsiteY4-428" fmla="*/ 156254 h 373490"/>
                  <a:gd name="connsiteX5-429" fmla="*/ 901862 w 901862"/>
                  <a:gd name="connsiteY5-430" fmla="*/ 330042 h 373490"/>
                  <a:gd name="connsiteX6-431" fmla="*/ 858414 w 901862"/>
                  <a:gd name="connsiteY6-432" fmla="*/ 373490 h 373490"/>
                  <a:gd name="connsiteX7-433" fmla="*/ 43448 w 901862"/>
                  <a:gd name="connsiteY7-434" fmla="*/ 373490 h 373490"/>
                  <a:gd name="connsiteX8-435" fmla="*/ 0 w 901862"/>
                  <a:gd name="connsiteY8-436" fmla="*/ 330042 h 373490"/>
                  <a:gd name="connsiteX9-437" fmla="*/ 0 w 901862"/>
                  <a:gd name="connsiteY9-438" fmla="*/ 156254 h 373490"/>
                  <a:gd name="connsiteX0-439" fmla="*/ 0 w 901862"/>
                  <a:gd name="connsiteY0-440" fmla="*/ 156254 h 373784"/>
                  <a:gd name="connsiteX1-441" fmla="*/ 45639 w 901862"/>
                  <a:gd name="connsiteY1-442" fmla="*/ 0 h 373784"/>
                  <a:gd name="connsiteX2-443" fmla="*/ 408216 w 901862"/>
                  <a:gd name="connsiteY2-444" fmla="*/ 189898 h 373784"/>
                  <a:gd name="connsiteX3-445" fmla="*/ 792935 w 901862"/>
                  <a:gd name="connsiteY3-446" fmla="*/ 70414 h 373784"/>
                  <a:gd name="connsiteX4-447" fmla="*/ 901862 w 901862"/>
                  <a:gd name="connsiteY4-448" fmla="*/ 156254 h 373784"/>
                  <a:gd name="connsiteX5-449" fmla="*/ 901862 w 901862"/>
                  <a:gd name="connsiteY5-450" fmla="*/ 330042 h 373784"/>
                  <a:gd name="connsiteX6-451" fmla="*/ 858414 w 901862"/>
                  <a:gd name="connsiteY6-452" fmla="*/ 373490 h 373784"/>
                  <a:gd name="connsiteX7-453" fmla="*/ 486526 w 901862"/>
                  <a:gd name="connsiteY7-454" fmla="*/ 373784 h 373784"/>
                  <a:gd name="connsiteX8-455" fmla="*/ 43448 w 901862"/>
                  <a:gd name="connsiteY8-456" fmla="*/ 373490 h 373784"/>
                  <a:gd name="connsiteX9-457" fmla="*/ 0 w 901862"/>
                  <a:gd name="connsiteY9-458" fmla="*/ 330042 h 373784"/>
                  <a:gd name="connsiteX10" fmla="*/ 0 w 901862"/>
                  <a:gd name="connsiteY10" fmla="*/ 156254 h 373784"/>
                  <a:gd name="connsiteX0-459" fmla="*/ 0 w 901862"/>
                  <a:gd name="connsiteY0-460" fmla="*/ 156254 h 373490"/>
                  <a:gd name="connsiteX1-461" fmla="*/ 45639 w 901862"/>
                  <a:gd name="connsiteY1-462" fmla="*/ 0 h 373490"/>
                  <a:gd name="connsiteX2-463" fmla="*/ 408216 w 901862"/>
                  <a:gd name="connsiteY2-464" fmla="*/ 189898 h 373490"/>
                  <a:gd name="connsiteX3-465" fmla="*/ 792935 w 901862"/>
                  <a:gd name="connsiteY3-466" fmla="*/ 70414 h 373490"/>
                  <a:gd name="connsiteX4-467" fmla="*/ 901862 w 901862"/>
                  <a:gd name="connsiteY4-468" fmla="*/ 156254 h 373490"/>
                  <a:gd name="connsiteX5-469" fmla="*/ 901862 w 901862"/>
                  <a:gd name="connsiteY5-470" fmla="*/ 330042 h 373490"/>
                  <a:gd name="connsiteX6-471" fmla="*/ 858414 w 901862"/>
                  <a:gd name="connsiteY6-472" fmla="*/ 373490 h 373490"/>
                  <a:gd name="connsiteX7-473" fmla="*/ 471864 w 901862"/>
                  <a:gd name="connsiteY7-474" fmla="*/ 264269 h 373490"/>
                  <a:gd name="connsiteX8-475" fmla="*/ 43448 w 901862"/>
                  <a:gd name="connsiteY8-476" fmla="*/ 373490 h 373490"/>
                  <a:gd name="connsiteX9-477" fmla="*/ 0 w 901862"/>
                  <a:gd name="connsiteY9-478" fmla="*/ 330042 h 373490"/>
                  <a:gd name="connsiteX10-479" fmla="*/ 0 w 901862"/>
                  <a:gd name="connsiteY10-480" fmla="*/ 156254 h 373490"/>
                  <a:gd name="connsiteX0-481" fmla="*/ 0 w 901862"/>
                  <a:gd name="connsiteY0-482" fmla="*/ 156254 h 373490"/>
                  <a:gd name="connsiteX1-483" fmla="*/ 45639 w 901862"/>
                  <a:gd name="connsiteY1-484" fmla="*/ 0 h 373490"/>
                  <a:gd name="connsiteX2-485" fmla="*/ 408216 w 901862"/>
                  <a:gd name="connsiteY2-486" fmla="*/ 189898 h 373490"/>
                  <a:gd name="connsiteX3-487" fmla="*/ 792935 w 901862"/>
                  <a:gd name="connsiteY3-488" fmla="*/ 70414 h 373490"/>
                  <a:gd name="connsiteX4-489" fmla="*/ 901862 w 901862"/>
                  <a:gd name="connsiteY4-490" fmla="*/ 156254 h 373490"/>
                  <a:gd name="connsiteX5-491" fmla="*/ 901862 w 901862"/>
                  <a:gd name="connsiteY5-492" fmla="*/ 330042 h 373490"/>
                  <a:gd name="connsiteX6-493" fmla="*/ 858414 w 901862"/>
                  <a:gd name="connsiteY6-494" fmla="*/ 373490 h 373490"/>
                  <a:gd name="connsiteX7-495" fmla="*/ 459752 w 901862"/>
                  <a:gd name="connsiteY7-496" fmla="*/ 336619 h 373490"/>
                  <a:gd name="connsiteX8-497" fmla="*/ 43448 w 901862"/>
                  <a:gd name="connsiteY8-498" fmla="*/ 373490 h 373490"/>
                  <a:gd name="connsiteX9-499" fmla="*/ 0 w 901862"/>
                  <a:gd name="connsiteY9-500" fmla="*/ 330042 h 373490"/>
                  <a:gd name="connsiteX10-501" fmla="*/ 0 w 901862"/>
                  <a:gd name="connsiteY10-502" fmla="*/ 156254 h 373490"/>
                  <a:gd name="connsiteX0-503" fmla="*/ 0 w 901862"/>
                  <a:gd name="connsiteY0-504" fmla="*/ 156254 h 373507"/>
                  <a:gd name="connsiteX1-505" fmla="*/ 45639 w 901862"/>
                  <a:gd name="connsiteY1-506" fmla="*/ 0 h 373507"/>
                  <a:gd name="connsiteX2-507" fmla="*/ 408216 w 901862"/>
                  <a:gd name="connsiteY2-508" fmla="*/ 189898 h 373507"/>
                  <a:gd name="connsiteX3-509" fmla="*/ 792935 w 901862"/>
                  <a:gd name="connsiteY3-510" fmla="*/ 70414 h 373507"/>
                  <a:gd name="connsiteX4-511" fmla="*/ 901862 w 901862"/>
                  <a:gd name="connsiteY4-512" fmla="*/ 156254 h 373507"/>
                  <a:gd name="connsiteX5-513" fmla="*/ 901862 w 901862"/>
                  <a:gd name="connsiteY5-514" fmla="*/ 330042 h 373507"/>
                  <a:gd name="connsiteX6-515" fmla="*/ 858414 w 901862"/>
                  <a:gd name="connsiteY6-516" fmla="*/ 373490 h 373507"/>
                  <a:gd name="connsiteX7-517" fmla="*/ 459752 w 901862"/>
                  <a:gd name="connsiteY7-518" fmla="*/ 336619 h 373507"/>
                  <a:gd name="connsiteX8-519" fmla="*/ 43448 w 901862"/>
                  <a:gd name="connsiteY8-520" fmla="*/ 373490 h 373507"/>
                  <a:gd name="connsiteX9-521" fmla="*/ 0 w 901862"/>
                  <a:gd name="connsiteY9-522" fmla="*/ 330042 h 373507"/>
                  <a:gd name="connsiteX10-523" fmla="*/ 0 w 901862"/>
                  <a:gd name="connsiteY10-524" fmla="*/ 156254 h 373507"/>
                  <a:gd name="connsiteX0-525" fmla="*/ 0 w 901862"/>
                  <a:gd name="connsiteY0-526" fmla="*/ 156254 h 420677"/>
                  <a:gd name="connsiteX1-527" fmla="*/ 45639 w 901862"/>
                  <a:gd name="connsiteY1-528" fmla="*/ 0 h 420677"/>
                  <a:gd name="connsiteX2-529" fmla="*/ 408216 w 901862"/>
                  <a:gd name="connsiteY2-530" fmla="*/ 189898 h 420677"/>
                  <a:gd name="connsiteX3-531" fmla="*/ 792935 w 901862"/>
                  <a:gd name="connsiteY3-532" fmla="*/ 70414 h 420677"/>
                  <a:gd name="connsiteX4-533" fmla="*/ 901862 w 901862"/>
                  <a:gd name="connsiteY4-534" fmla="*/ 156254 h 420677"/>
                  <a:gd name="connsiteX5-535" fmla="*/ 901862 w 901862"/>
                  <a:gd name="connsiteY5-536" fmla="*/ 330042 h 420677"/>
                  <a:gd name="connsiteX6-537" fmla="*/ 858414 w 901862"/>
                  <a:gd name="connsiteY6-538" fmla="*/ 373490 h 420677"/>
                  <a:gd name="connsiteX7-539" fmla="*/ 459752 w 901862"/>
                  <a:gd name="connsiteY7-540" fmla="*/ 336619 h 420677"/>
                  <a:gd name="connsiteX8-541" fmla="*/ 49971 w 901862"/>
                  <a:gd name="connsiteY8-542" fmla="*/ 420666 h 420677"/>
                  <a:gd name="connsiteX9-543" fmla="*/ 0 w 901862"/>
                  <a:gd name="connsiteY9-544" fmla="*/ 330042 h 420677"/>
                  <a:gd name="connsiteX10-545" fmla="*/ 0 w 901862"/>
                  <a:gd name="connsiteY10-546" fmla="*/ 156254 h 420677"/>
                  <a:gd name="connsiteX0-547" fmla="*/ 0 w 901862"/>
                  <a:gd name="connsiteY0-548" fmla="*/ 156254 h 460941"/>
                  <a:gd name="connsiteX1-549" fmla="*/ 45639 w 901862"/>
                  <a:gd name="connsiteY1-550" fmla="*/ 0 h 460941"/>
                  <a:gd name="connsiteX2-551" fmla="*/ 408216 w 901862"/>
                  <a:gd name="connsiteY2-552" fmla="*/ 189898 h 460941"/>
                  <a:gd name="connsiteX3-553" fmla="*/ 792935 w 901862"/>
                  <a:gd name="connsiteY3-554" fmla="*/ 70414 h 460941"/>
                  <a:gd name="connsiteX4-555" fmla="*/ 901862 w 901862"/>
                  <a:gd name="connsiteY4-556" fmla="*/ 156254 h 460941"/>
                  <a:gd name="connsiteX5-557" fmla="*/ 901862 w 901862"/>
                  <a:gd name="connsiteY5-558" fmla="*/ 330042 h 460941"/>
                  <a:gd name="connsiteX6-559" fmla="*/ 834446 w 901862"/>
                  <a:gd name="connsiteY6-560" fmla="*/ 460941 h 460941"/>
                  <a:gd name="connsiteX7-561" fmla="*/ 459752 w 901862"/>
                  <a:gd name="connsiteY7-562" fmla="*/ 336619 h 460941"/>
                  <a:gd name="connsiteX8-563" fmla="*/ 49971 w 901862"/>
                  <a:gd name="connsiteY8-564" fmla="*/ 420666 h 460941"/>
                  <a:gd name="connsiteX9-565" fmla="*/ 0 w 901862"/>
                  <a:gd name="connsiteY9-566" fmla="*/ 330042 h 460941"/>
                  <a:gd name="connsiteX10-567" fmla="*/ 0 w 901862"/>
                  <a:gd name="connsiteY10-568" fmla="*/ 156254 h 460941"/>
                  <a:gd name="connsiteX0-569" fmla="*/ 0 w 901862"/>
                  <a:gd name="connsiteY0-570" fmla="*/ 156254 h 460941"/>
                  <a:gd name="connsiteX1-571" fmla="*/ 45639 w 901862"/>
                  <a:gd name="connsiteY1-572" fmla="*/ 0 h 460941"/>
                  <a:gd name="connsiteX2-573" fmla="*/ 408216 w 901862"/>
                  <a:gd name="connsiteY2-574" fmla="*/ 189898 h 460941"/>
                  <a:gd name="connsiteX3-575" fmla="*/ 792935 w 901862"/>
                  <a:gd name="connsiteY3-576" fmla="*/ 70414 h 460941"/>
                  <a:gd name="connsiteX4-577" fmla="*/ 901862 w 901862"/>
                  <a:gd name="connsiteY4-578" fmla="*/ 156254 h 460941"/>
                  <a:gd name="connsiteX5-579" fmla="*/ 901862 w 901862"/>
                  <a:gd name="connsiteY5-580" fmla="*/ 330042 h 460941"/>
                  <a:gd name="connsiteX6-581" fmla="*/ 834446 w 901862"/>
                  <a:gd name="connsiteY6-582" fmla="*/ 460941 h 460941"/>
                  <a:gd name="connsiteX7-583" fmla="*/ 459752 w 901862"/>
                  <a:gd name="connsiteY7-584" fmla="*/ 336619 h 460941"/>
                  <a:gd name="connsiteX8-585" fmla="*/ 49971 w 901862"/>
                  <a:gd name="connsiteY8-586" fmla="*/ 420666 h 460941"/>
                  <a:gd name="connsiteX9-587" fmla="*/ 0 w 901862"/>
                  <a:gd name="connsiteY9-588" fmla="*/ 330042 h 460941"/>
                  <a:gd name="connsiteX10-589" fmla="*/ 0 w 901862"/>
                  <a:gd name="connsiteY10-590" fmla="*/ 156254 h 460941"/>
                  <a:gd name="connsiteX0-591" fmla="*/ 0 w 901862"/>
                  <a:gd name="connsiteY0-592" fmla="*/ 156254 h 518129"/>
                  <a:gd name="connsiteX1-593" fmla="*/ 45639 w 901862"/>
                  <a:gd name="connsiteY1-594" fmla="*/ 0 h 518129"/>
                  <a:gd name="connsiteX2-595" fmla="*/ 408216 w 901862"/>
                  <a:gd name="connsiteY2-596" fmla="*/ 189898 h 518129"/>
                  <a:gd name="connsiteX3-597" fmla="*/ 792935 w 901862"/>
                  <a:gd name="connsiteY3-598" fmla="*/ 70414 h 518129"/>
                  <a:gd name="connsiteX4-599" fmla="*/ 901862 w 901862"/>
                  <a:gd name="connsiteY4-600" fmla="*/ 156254 h 518129"/>
                  <a:gd name="connsiteX5-601" fmla="*/ 901862 w 901862"/>
                  <a:gd name="connsiteY5-602" fmla="*/ 330042 h 518129"/>
                  <a:gd name="connsiteX6-603" fmla="*/ 820718 w 901862"/>
                  <a:gd name="connsiteY6-604" fmla="*/ 518129 h 518129"/>
                  <a:gd name="connsiteX7-605" fmla="*/ 459752 w 901862"/>
                  <a:gd name="connsiteY7-606" fmla="*/ 336619 h 518129"/>
                  <a:gd name="connsiteX8-607" fmla="*/ 49971 w 901862"/>
                  <a:gd name="connsiteY8-608" fmla="*/ 420666 h 518129"/>
                  <a:gd name="connsiteX9-609" fmla="*/ 0 w 901862"/>
                  <a:gd name="connsiteY9-610" fmla="*/ 330042 h 518129"/>
                  <a:gd name="connsiteX10-611" fmla="*/ 0 w 901862"/>
                  <a:gd name="connsiteY10-612" fmla="*/ 156254 h 518129"/>
                  <a:gd name="connsiteX0-613" fmla="*/ 0 w 901862"/>
                  <a:gd name="connsiteY0-614" fmla="*/ 156254 h 518129"/>
                  <a:gd name="connsiteX1-615" fmla="*/ 45639 w 901862"/>
                  <a:gd name="connsiteY1-616" fmla="*/ 0 h 518129"/>
                  <a:gd name="connsiteX2-617" fmla="*/ 408216 w 901862"/>
                  <a:gd name="connsiteY2-618" fmla="*/ 189898 h 518129"/>
                  <a:gd name="connsiteX3-619" fmla="*/ 792935 w 901862"/>
                  <a:gd name="connsiteY3-620" fmla="*/ 70414 h 518129"/>
                  <a:gd name="connsiteX4-621" fmla="*/ 901862 w 901862"/>
                  <a:gd name="connsiteY4-622" fmla="*/ 156254 h 518129"/>
                  <a:gd name="connsiteX5-623" fmla="*/ 901862 w 901862"/>
                  <a:gd name="connsiteY5-624" fmla="*/ 330042 h 518129"/>
                  <a:gd name="connsiteX6-625" fmla="*/ 820718 w 901862"/>
                  <a:gd name="connsiteY6-626" fmla="*/ 518129 h 518129"/>
                  <a:gd name="connsiteX7-627" fmla="*/ 459752 w 901862"/>
                  <a:gd name="connsiteY7-628" fmla="*/ 336619 h 518129"/>
                  <a:gd name="connsiteX8-629" fmla="*/ 49971 w 901862"/>
                  <a:gd name="connsiteY8-630" fmla="*/ 420666 h 518129"/>
                  <a:gd name="connsiteX9-631" fmla="*/ 0 w 901862"/>
                  <a:gd name="connsiteY9-632" fmla="*/ 330042 h 518129"/>
                  <a:gd name="connsiteX10-633" fmla="*/ 0 w 901862"/>
                  <a:gd name="connsiteY10-634" fmla="*/ 156254 h 518129"/>
                  <a:gd name="connsiteX0-635" fmla="*/ 0 w 901862"/>
                  <a:gd name="connsiteY0-636" fmla="*/ 156254 h 518129"/>
                  <a:gd name="connsiteX1-637" fmla="*/ 45639 w 901862"/>
                  <a:gd name="connsiteY1-638" fmla="*/ 0 h 518129"/>
                  <a:gd name="connsiteX2-639" fmla="*/ 408216 w 901862"/>
                  <a:gd name="connsiteY2-640" fmla="*/ 189898 h 518129"/>
                  <a:gd name="connsiteX3-641" fmla="*/ 792935 w 901862"/>
                  <a:gd name="connsiteY3-642" fmla="*/ 70414 h 518129"/>
                  <a:gd name="connsiteX4-643" fmla="*/ 901862 w 901862"/>
                  <a:gd name="connsiteY4-644" fmla="*/ 156254 h 518129"/>
                  <a:gd name="connsiteX5-645" fmla="*/ 901862 w 901862"/>
                  <a:gd name="connsiteY5-646" fmla="*/ 330042 h 518129"/>
                  <a:gd name="connsiteX6-647" fmla="*/ 820718 w 901862"/>
                  <a:gd name="connsiteY6-648" fmla="*/ 518129 h 518129"/>
                  <a:gd name="connsiteX7-649" fmla="*/ 449618 w 901862"/>
                  <a:gd name="connsiteY7-650" fmla="*/ 343309 h 518129"/>
                  <a:gd name="connsiteX8-651" fmla="*/ 49971 w 901862"/>
                  <a:gd name="connsiteY8-652" fmla="*/ 420666 h 518129"/>
                  <a:gd name="connsiteX9-653" fmla="*/ 0 w 901862"/>
                  <a:gd name="connsiteY9-654" fmla="*/ 330042 h 518129"/>
                  <a:gd name="connsiteX10-655" fmla="*/ 0 w 901862"/>
                  <a:gd name="connsiteY10-656" fmla="*/ 156254 h 518129"/>
                  <a:gd name="connsiteX0-657" fmla="*/ 0 w 901862"/>
                  <a:gd name="connsiteY0-658" fmla="*/ 156254 h 518129"/>
                  <a:gd name="connsiteX1-659" fmla="*/ 45639 w 901862"/>
                  <a:gd name="connsiteY1-660" fmla="*/ 0 h 518129"/>
                  <a:gd name="connsiteX2-661" fmla="*/ 408216 w 901862"/>
                  <a:gd name="connsiteY2-662" fmla="*/ 189898 h 518129"/>
                  <a:gd name="connsiteX3-663" fmla="*/ 792935 w 901862"/>
                  <a:gd name="connsiteY3-664" fmla="*/ 70414 h 518129"/>
                  <a:gd name="connsiteX4-665" fmla="*/ 901862 w 901862"/>
                  <a:gd name="connsiteY4-666" fmla="*/ 156254 h 518129"/>
                  <a:gd name="connsiteX5-667" fmla="*/ 901862 w 901862"/>
                  <a:gd name="connsiteY5-668" fmla="*/ 330042 h 518129"/>
                  <a:gd name="connsiteX6-669" fmla="*/ 820718 w 901862"/>
                  <a:gd name="connsiteY6-670" fmla="*/ 518129 h 518129"/>
                  <a:gd name="connsiteX7-671" fmla="*/ 449618 w 901862"/>
                  <a:gd name="connsiteY7-672" fmla="*/ 343309 h 518129"/>
                  <a:gd name="connsiteX8-673" fmla="*/ 53233 w 901862"/>
                  <a:gd name="connsiteY8-674" fmla="*/ 444254 h 518129"/>
                  <a:gd name="connsiteX9-675" fmla="*/ 0 w 901862"/>
                  <a:gd name="connsiteY9-676" fmla="*/ 330042 h 518129"/>
                  <a:gd name="connsiteX10-677" fmla="*/ 0 w 901862"/>
                  <a:gd name="connsiteY10-678" fmla="*/ 156254 h 518129"/>
                  <a:gd name="connsiteX0-679" fmla="*/ 0 w 901862"/>
                  <a:gd name="connsiteY0-680" fmla="*/ 156254 h 518129"/>
                  <a:gd name="connsiteX1-681" fmla="*/ 45639 w 901862"/>
                  <a:gd name="connsiteY1-682" fmla="*/ 0 h 518129"/>
                  <a:gd name="connsiteX2-683" fmla="*/ 408216 w 901862"/>
                  <a:gd name="connsiteY2-684" fmla="*/ 189898 h 518129"/>
                  <a:gd name="connsiteX3-685" fmla="*/ 792935 w 901862"/>
                  <a:gd name="connsiteY3-686" fmla="*/ 70414 h 518129"/>
                  <a:gd name="connsiteX4-687" fmla="*/ 901862 w 901862"/>
                  <a:gd name="connsiteY4-688" fmla="*/ 156254 h 518129"/>
                  <a:gd name="connsiteX5-689" fmla="*/ 901862 w 901862"/>
                  <a:gd name="connsiteY5-690" fmla="*/ 330042 h 518129"/>
                  <a:gd name="connsiteX6-691" fmla="*/ 820718 w 901862"/>
                  <a:gd name="connsiteY6-692" fmla="*/ 518129 h 518129"/>
                  <a:gd name="connsiteX7-693" fmla="*/ 449618 w 901862"/>
                  <a:gd name="connsiteY7-694" fmla="*/ 343309 h 518129"/>
                  <a:gd name="connsiteX8-695" fmla="*/ 53233 w 901862"/>
                  <a:gd name="connsiteY8-696" fmla="*/ 444254 h 518129"/>
                  <a:gd name="connsiteX9-697" fmla="*/ 0 w 901862"/>
                  <a:gd name="connsiteY9-698" fmla="*/ 330042 h 518129"/>
                  <a:gd name="connsiteX10-699" fmla="*/ 0 w 901862"/>
                  <a:gd name="connsiteY10-700" fmla="*/ 156254 h 518129"/>
                  <a:gd name="connsiteX0-701" fmla="*/ 0 w 901862"/>
                  <a:gd name="connsiteY0-702" fmla="*/ 156254 h 518129"/>
                  <a:gd name="connsiteX1-703" fmla="*/ 45639 w 901862"/>
                  <a:gd name="connsiteY1-704" fmla="*/ 0 h 518129"/>
                  <a:gd name="connsiteX2-705" fmla="*/ 408216 w 901862"/>
                  <a:gd name="connsiteY2-706" fmla="*/ 189898 h 518129"/>
                  <a:gd name="connsiteX3-707" fmla="*/ 792935 w 901862"/>
                  <a:gd name="connsiteY3-708" fmla="*/ 70414 h 518129"/>
                  <a:gd name="connsiteX4-709" fmla="*/ 901862 w 901862"/>
                  <a:gd name="connsiteY4-710" fmla="*/ 156254 h 518129"/>
                  <a:gd name="connsiteX5-711" fmla="*/ 901862 w 901862"/>
                  <a:gd name="connsiteY5-712" fmla="*/ 330042 h 518129"/>
                  <a:gd name="connsiteX6-713" fmla="*/ 820718 w 901862"/>
                  <a:gd name="connsiteY6-714" fmla="*/ 518129 h 518129"/>
                  <a:gd name="connsiteX7-715" fmla="*/ 449618 w 901862"/>
                  <a:gd name="connsiteY7-716" fmla="*/ 343309 h 518129"/>
                  <a:gd name="connsiteX8-717" fmla="*/ 53233 w 901862"/>
                  <a:gd name="connsiteY8-718" fmla="*/ 444254 h 518129"/>
                  <a:gd name="connsiteX9-719" fmla="*/ 0 w 901862"/>
                  <a:gd name="connsiteY9-720" fmla="*/ 330042 h 518129"/>
                  <a:gd name="connsiteX10-721" fmla="*/ 0 w 901862"/>
                  <a:gd name="connsiteY10-722" fmla="*/ 156254 h 518129"/>
                  <a:gd name="connsiteX0-723" fmla="*/ 0 w 901862"/>
                  <a:gd name="connsiteY0-724" fmla="*/ 156254 h 518129"/>
                  <a:gd name="connsiteX1-725" fmla="*/ 45639 w 901862"/>
                  <a:gd name="connsiteY1-726" fmla="*/ 0 h 518129"/>
                  <a:gd name="connsiteX2-727" fmla="*/ 408216 w 901862"/>
                  <a:gd name="connsiteY2-728" fmla="*/ 189898 h 518129"/>
                  <a:gd name="connsiteX3-729" fmla="*/ 792935 w 901862"/>
                  <a:gd name="connsiteY3-730" fmla="*/ 70414 h 518129"/>
                  <a:gd name="connsiteX4-731" fmla="*/ 901862 w 901862"/>
                  <a:gd name="connsiteY4-732" fmla="*/ 156254 h 518129"/>
                  <a:gd name="connsiteX5-733" fmla="*/ 901862 w 901862"/>
                  <a:gd name="connsiteY5-734" fmla="*/ 330042 h 518129"/>
                  <a:gd name="connsiteX6-735" fmla="*/ 820718 w 901862"/>
                  <a:gd name="connsiteY6-736" fmla="*/ 518129 h 518129"/>
                  <a:gd name="connsiteX7-737" fmla="*/ 449618 w 901862"/>
                  <a:gd name="connsiteY7-738" fmla="*/ 343309 h 518129"/>
                  <a:gd name="connsiteX8-739" fmla="*/ 53233 w 901862"/>
                  <a:gd name="connsiteY8-740" fmla="*/ 444254 h 518129"/>
                  <a:gd name="connsiteX9-741" fmla="*/ 0 w 901862"/>
                  <a:gd name="connsiteY9-742" fmla="*/ 330042 h 518129"/>
                  <a:gd name="connsiteX10-743" fmla="*/ 0 w 901862"/>
                  <a:gd name="connsiteY10-744" fmla="*/ 156254 h 518129"/>
                  <a:gd name="connsiteX0-745" fmla="*/ 0 w 901862"/>
                  <a:gd name="connsiteY0-746" fmla="*/ 156254 h 518129"/>
                  <a:gd name="connsiteX1-747" fmla="*/ 45639 w 901862"/>
                  <a:gd name="connsiteY1-748" fmla="*/ 0 h 518129"/>
                  <a:gd name="connsiteX2-749" fmla="*/ 408216 w 901862"/>
                  <a:gd name="connsiteY2-750" fmla="*/ 189898 h 518129"/>
                  <a:gd name="connsiteX3-751" fmla="*/ 792935 w 901862"/>
                  <a:gd name="connsiteY3-752" fmla="*/ 70414 h 518129"/>
                  <a:gd name="connsiteX4-753" fmla="*/ 901862 w 901862"/>
                  <a:gd name="connsiteY4-754" fmla="*/ 156254 h 518129"/>
                  <a:gd name="connsiteX5-755" fmla="*/ 901862 w 901862"/>
                  <a:gd name="connsiteY5-756" fmla="*/ 330042 h 518129"/>
                  <a:gd name="connsiteX6-757" fmla="*/ 820718 w 901862"/>
                  <a:gd name="connsiteY6-758" fmla="*/ 518129 h 518129"/>
                  <a:gd name="connsiteX7-759" fmla="*/ 449618 w 901862"/>
                  <a:gd name="connsiteY7-760" fmla="*/ 343309 h 518129"/>
                  <a:gd name="connsiteX8-761" fmla="*/ 53233 w 901862"/>
                  <a:gd name="connsiteY8-762" fmla="*/ 444254 h 518129"/>
                  <a:gd name="connsiteX9-763" fmla="*/ 0 w 901862"/>
                  <a:gd name="connsiteY9-764" fmla="*/ 330042 h 518129"/>
                  <a:gd name="connsiteX10-765" fmla="*/ 0 w 901862"/>
                  <a:gd name="connsiteY10-766" fmla="*/ 156254 h 518129"/>
                  <a:gd name="connsiteX0-767" fmla="*/ 0 w 901862"/>
                  <a:gd name="connsiteY0-768" fmla="*/ 171490 h 533365"/>
                  <a:gd name="connsiteX1-769" fmla="*/ 27185 w 901862"/>
                  <a:gd name="connsiteY1-770" fmla="*/ 0 h 533365"/>
                  <a:gd name="connsiteX2-771" fmla="*/ 408216 w 901862"/>
                  <a:gd name="connsiteY2-772" fmla="*/ 205134 h 533365"/>
                  <a:gd name="connsiteX3-773" fmla="*/ 792935 w 901862"/>
                  <a:gd name="connsiteY3-774" fmla="*/ 85650 h 533365"/>
                  <a:gd name="connsiteX4-775" fmla="*/ 901862 w 901862"/>
                  <a:gd name="connsiteY4-776" fmla="*/ 171490 h 533365"/>
                  <a:gd name="connsiteX5-777" fmla="*/ 901862 w 901862"/>
                  <a:gd name="connsiteY5-778" fmla="*/ 345278 h 533365"/>
                  <a:gd name="connsiteX6-779" fmla="*/ 820718 w 901862"/>
                  <a:gd name="connsiteY6-780" fmla="*/ 533365 h 533365"/>
                  <a:gd name="connsiteX7-781" fmla="*/ 449618 w 901862"/>
                  <a:gd name="connsiteY7-782" fmla="*/ 358545 h 533365"/>
                  <a:gd name="connsiteX8-783" fmla="*/ 53233 w 901862"/>
                  <a:gd name="connsiteY8-784" fmla="*/ 459490 h 533365"/>
                  <a:gd name="connsiteX9-785" fmla="*/ 0 w 901862"/>
                  <a:gd name="connsiteY9-786" fmla="*/ 345278 h 533365"/>
                  <a:gd name="connsiteX10-787" fmla="*/ 0 w 901862"/>
                  <a:gd name="connsiteY10-788" fmla="*/ 171490 h 533365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37" y="connsiteY9-38"/>
                  </a:cxn>
                  <a:cxn ang="0">
                    <a:pos x="connsiteX10-479" y="connsiteY10-480"/>
                  </a:cxn>
                </a:cxnLst>
                <a:rect l="l" t="t" r="r" b="b"/>
                <a:pathLst>
                  <a:path w="901862" h="533365">
                    <a:moveTo>
                      <a:pt x="0" y="171490"/>
                    </a:moveTo>
                    <a:cubicBezTo>
                      <a:pt x="0" y="147494"/>
                      <a:pt x="3189" y="0"/>
                      <a:pt x="27185" y="0"/>
                    </a:cubicBezTo>
                    <a:cubicBezTo>
                      <a:pt x="108606" y="96799"/>
                      <a:pt x="280591" y="190859"/>
                      <a:pt x="408216" y="205134"/>
                    </a:cubicBezTo>
                    <a:cubicBezTo>
                      <a:pt x="535841" y="219409"/>
                      <a:pt x="638523" y="203937"/>
                      <a:pt x="792935" y="85650"/>
                    </a:cubicBezTo>
                    <a:cubicBezTo>
                      <a:pt x="816931" y="85650"/>
                      <a:pt x="901862" y="147494"/>
                      <a:pt x="901862" y="171490"/>
                    </a:cubicBezTo>
                    <a:lnTo>
                      <a:pt x="901862" y="345278"/>
                    </a:lnTo>
                    <a:cubicBezTo>
                      <a:pt x="901862" y="369274"/>
                      <a:pt x="844714" y="533365"/>
                      <a:pt x="820718" y="533365"/>
                    </a:cubicBezTo>
                    <a:cubicBezTo>
                      <a:pt x="658038" y="406441"/>
                      <a:pt x="577532" y="370857"/>
                      <a:pt x="449618" y="358545"/>
                    </a:cubicBezTo>
                    <a:cubicBezTo>
                      <a:pt x="321704" y="346233"/>
                      <a:pt x="129858" y="460586"/>
                      <a:pt x="53233" y="459490"/>
                    </a:cubicBezTo>
                    <a:cubicBezTo>
                      <a:pt x="29237" y="459490"/>
                      <a:pt x="0" y="369274"/>
                      <a:pt x="0" y="345278"/>
                    </a:cubicBezTo>
                    <a:lnTo>
                      <a:pt x="0" y="171490"/>
                    </a:lnTo>
                    <a:close/>
                  </a:path>
                </a:pathLst>
              </a:custGeom>
              <a:solidFill>
                <a:srgbClr val="B4000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371600"/>
                <a:endParaRPr lang="zh-CN" altLang="en-US" sz="2700">
                  <a:solidFill>
                    <a:srgbClr val="FFFFFF"/>
                  </a:solidFill>
                  <a:latin typeface="Arial" panose="020B0604020202090204"/>
                  <a:ea typeface="阿里巴巴普惠体 Medium"/>
                  <a:cs typeface="阿里巴巴普惠体 Medium"/>
                  <a:sym typeface="Arial" panose="020B0604020202090204"/>
                </a:endParaRPr>
              </a:p>
            </p:txBody>
          </p:sp>
          <p:sp>
            <p:nvSpPr>
              <p:cNvPr id="18" name="图形"/>
              <p:cNvSpPr/>
              <p:nvPr>
                <p:custDataLst>
                  <p:tags r:id="rId12"/>
                </p:custDataLst>
              </p:nvPr>
            </p:nvSpPr>
            <p:spPr>
              <a:xfrm>
                <a:off x="15487" y="4527"/>
                <a:ext cx="2112" cy="1445"/>
              </a:xfrm>
              <a:prstGeom prst="roundRect">
                <a:avLst/>
              </a:prstGeom>
              <a:solidFill>
                <a:srgbClr val="B0202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371600"/>
                <a:r>
                  <a:rPr lang="zh-CN" altLang="en-US" sz="3000" dirty="0">
                    <a:solidFill>
                      <a:srgbClr val="FFFFFF"/>
                    </a:solidFill>
                    <a:latin typeface="汉仪雅酷黑-85J" panose="00020600040101010101" charset="-122"/>
                    <a:ea typeface="汉仪雅酷黑-85J" panose="00020600040101010101" charset="-122"/>
                    <a:cs typeface="阿里巴巴普惠体 Medium"/>
                    <a:sym typeface="Arial" panose="020B0604020202090204"/>
                  </a:rPr>
                  <a:t>神话传说</a:t>
                </a:r>
              </a:p>
            </p:txBody>
          </p:sp>
          <p:sp>
            <p:nvSpPr>
              <p:cNvPr id="19" name="图形"/>
              <p:cNvSpPr/>
              <p:nvPr>
                <p:custDataLst>
                  <p:tags r:id="rId13"/>
                </p:custDataLst>
              </p:nvPr>
            </p:nvSpPr>
            <p:spPr>
              <a:xfrm>
                <a:off x="15486" y="7838"/>
                <a:ext cx="2112" cy="1445"/>
              </a:xfrm>
              <a:prstGeom prst="roundRect">
                <a:avLst/>
              </a:prstGeom>
              <a:solidFill>
                <a:srgbClr val="B521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371600"/>
                <a:endParaRPr lang="zh-CN" altLang="en-US" sz="3000" dirty="0">
                  <a:solidFill>
                    <a:srgbClr val="FFFFFF"/>
                  </a:solidFill>
                  <a:latin typeface="Arial" panose="020B0604020202090204"/>
                  <a:ea typeface="汉仪雅酷黑-85J" panose="00020600040101010101" charset="-122"/>
                  <a:cs typeface="阿里巴巴普惠体 Medium"/>
                  <a:sym typeface="Arial" panose="020B0604020202090204"/>
                </a:endParaRPr>
              </a:p>
            </p:txBody>
          </p:sp>
          <p:sp>
            <p:nvSpPr>
              <p:cNvPr id="20" name="图形"/>
              <p:cNvSpPr/>
              <p:nvPr>
                <p:custDataLst>
                  <p:tags r:id="rId14"/>
                </p:custDataLst>
              </p:nvPr>
            </p:nvSpPr>
            <p:spPr>
              <a:xfrm>
                <a:off x="13188" y="6157"/>
                <a:ext cx="2112" cy="1445"/>
              </a:xfrm>
              <a:prstGeom prst="roundRect">
                <a:avLst/>
              </a:prstGeom>
              <a:solidFill>
                <a:srgbClr val="B0202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371600"/>
                <a:r>
                  <a:rPr lang="zh-CN" altLang="en-US" sz="3000" dirty="0">
                    <a:solidFill>
                      <a:srgbClr val="FFFFFF"/>
                    </a:solidFill>
                    <a:latin typeface="汉仪雅酷黑-85J" panose="00020600040101010101" charset="-122"/>
                    <a:ea typeface="汉仪雅酷黑-85J" panose="00020600040101010101" charset="-122"/>
                    <a:cs typeface="阿里巴巴普惠体 Medium"/>
                    <a:sym typeface="Arial" panose="020B0604020202090204"/>
                  </a:rPr>
                  <a:t>文化传统</a:t>
                </a:r>
              </a:p>
            </p:txBody>
          </p:sp>
          <p:sp>
            <p:nvSpPr>
              <p:cNvPr id="21" name="图形"/>
              <p:cNvSpPr/>
              <p:nvPr>
                <p:custDataLst>
                  <p:tags r:id="rId15"/>
                </p:custDataLst>
              </p:nvPr>
            </p:nvSpPr>
            <p:spPr>
              <a:xfrm rot="18884533">
                <a:off x="14714" y="5679"/>
                <a:ext cx="1315" cy="650"/>
              </a:xfrm>
              <a:custGeom>
                <a:avLst/>
                <a:gdLst>
                  <a:gd name="connsiteX0" fmla="*/ 0 w 901862"/>
                  <a:gd name="connsiteY0" fmla="*/ 43448 h 260684"/>
                  <a:gd name="connsiteX1" fmla="*/ 43448 w 901862"/>
                  <a:gd name="connsiteY1" fmla="*/ 0 h 260684"/>
                  <a:gd name="connsiteX2" fmla="*/ 858414 w 901862"/>
                  <a:gd name="connsiteY2" fmla="*/ 0 h 260684"/>
                  <a:gd name="connsiteX3" fmla="*/ 901862 w 901862"/>
                  <a:gd name="connsiteY3" fmla="*/ 43448 h 260684"/>
                  <a:gd name="connsiteX4" fmla="*/ 901862 w 901862"/>
                  <a:gd name="connsiteY4" fmla="*/ 217236 h 260684"/>
                  <a:gd name="connsiteX5" fmla="*/ 858414 w 901862"/>
                  <a:gd name="connsiteY5" fmla="*/ 260684 h 260684"/>
                  <a:gd name="connsiteX6" fmla="*/ 43448 w 901862"/>
                  <a:gd name="connsiteY6" fmla="*/ 260684 h 260684"/>
                  <a:gd name="connsiteX7" fmla="*/ 0 w 901862"/>
                  <a:gd name="connsiteY7" fmla="*/ 217236 h 260684"/>
                  <a:gd name="connsiteX8" fmla="*/ 0 w 901862"/>
                  <a:gd name="connsiteY8" fmla="*/ 43448 h 260684"/>
                  <a:gd name="connsiteX0-1" fmla="*/ 0 w 901862"/>
                  <a:gd name="connsiteY0-2" fmla="*/ 43539 h 260775"/>
                  <a:gd name="connsiteX1-3" fmla="*/ 43448 w 901862"/>
                  <a:gd name="connsiteY1-4" fmla="*/ 91 h 260775"/>
                  <a:gd name="connsiteX2-5" fmla="*/ 469179 w 901862"/>
                  <a:gd name="connsiteY2-6" fmla="*/ 0 h 260775"/>
                  <a:gd name="connsiteX3-7" fmla="*/ 858414 w 901862"/>
                  <a:gd name="connsiteY3-8" fmla="*/ 91 h 260775"/>
                  <a:gd name="connsiteX4-9" fmla="*/ 901862 w 901862"/>
                  <a:gd name="connsiteY4-10" fmla="*/ 43539 h 260775"/>
                  <a:gd name="connsiteX5-11" fmla="*/ 901862 w 901862"/>
                  <a:gd name="connsiteY5-12" fmla="*/ 217327 h 260775"/>
                  <a:gd name="connsiteX6-13" fmla="*/ 858414 w 901862"/>
                  <a:gd name="connsiteY6-14" fmla="*/ 260775 h 260775"/>
                  <a:gd name="connsiteX7-15" fmla="*/ 43448 w 901862"/>
                  <a:gd name="connsiteY7-16" fmla="*/ 260775 h 260775"/>
                  <a:gd name="connsiteX8-17" fmla="*/ 0 w 901862"/>
                  <a:gd name="connsiteY8-18" fmla="*/ 217327 h 260775"/>
                  <a:gd name="connsiteX9" fmla="*/ 0 w 901862"/>
                  <a:gd name="connsiteY9" fmla="*/ 43539 h 260775"/>
                  <a:gd name="connsiteX0-19" fmla="*/ 0 w 901862"/>
                  <a:gd name="connsiteY0-20" fmla="*/ 43448 h 260684"/>
                  <a:gd name="connsiteX1-21" fmla="*/ 43448 w 901862"/>
                  <a:gd name="connsiteY1-22" fmla="*/ 0 h 260684"/>
                  <a:gd name="connsiteX2-23" fmla="*/ 441588 w 901862"/>
                  <a:gd name="connsiteY2-24" fmla="*/ 144593 h 260684"/>
                  <a:gd name="connsiteX3-25" fmla="*/ 858414 w 901862"/>
                  <a:gd name="connsiteY3-26" fmla="*/ 0 h 260684"/>
                  <a:gd name="connsiteX4-27" fmla="*/ 901862 w 901862"/>
                  <a:gd name="connsiteY4-28" fmla="*/ 43448 h 260684"/>
                  <a:gd name="connsiteX5-29" fmla="*/ 901862 w 901862"/>
                  <a:gd name="connsiteY5-30" fmla="*/ 217236 h 260684"/>
                  <a:gd name="connsiteX6-31" fmla="*/ 858414 w 901862"/>
                  <a:gd name="connsiteY6-32" fmla="*/ 260684 h 260684"/>
                  <a:gd name="connsiteX7-33" fmla="*/ 43448 w 901862"/>
                  <a:gd name="connsiteY7-34" fmla="*/ 260684 h 260684"/>
                  <a:gd name="connsiteX8-35" fmla="*/ 0 w 901862"/>
                  <a:gd name="connsiteY8-36" fmla="*/ 217236 h 260684"/>
                  <a:gd name="connsiteX9-37" fmla="*/ 0 w 901862"/>
                  <a:gd name="connsiteY9-38" fmla="*/ 43448 h 260684"/>
                  <a:gd name="connsiteX0-39" fmla="*/ 0 w 901862"/>
                  <a:gd name="connsiteY0-40" fmla="*/ 43448 h 260684"/>
                  <a:gd name="connsiteX1-41" fmla="*/ 43448 w 901862"/>
                  <a:gd name="connsiteY1-42" fmla="*/ 0 h 260684"/>
                  <a:gd name="connsiteX2-43" fmla="*/ 446920 w 901862"/>
                  <a:gd name="connsiteY2-44" fmla="*/ 82317 h 260684"/>
                  <a:gd name="connsiteX3-45" fmla="*/ 858414 w 901862"/>
                  <a:gd name="connsiteY3-46" fmla="*/ 0 h 260684"/>
                  <a:gd name="connsiteX4-47" fmla="*/ 901862 w 901862"/>
                  <a:gd name="connsiteY4-48" fmla="*/ 43448 h 260684"/>
                  <a:gd name="connsiteX5-49" fmla="*/ 901862 w 901862"/>
                  <a:gd name="connsiteY5-50" fmla="*/ 217236 h 260684"/>
                  <a:gd name="connsiteX6-51" fmla="*/ 858414 w 901862"/>
                  <a:gd name="connsiteY6-52" fmla="*/ 260684 h 260684"/>
                  <a:gd name="connsiteX7-53" fmla="*/ 43448 w 901862"/>
                  <a:gd name="connsiteY7-54" fmla="*/ 260684 h 260684"/>
                  <a:gd name="connsiteX8-55" fmla="*/ 0 w 901862"/>
                  <a:gd name="connsiteY8-56" fmla="*/ 217236 h 260684"/>
                  <a:gd name="connsiteX9-57" fmla="*/ 0 w 901862"/>
                  <a:gd name="connsiteY9-58" fmla="*/ 43448 h 260684"/>
                  <a:gd name="connsiteX0-59" fmla="*/ 0 w 901862"/>
                  <a:gd name="connsiteY0-60" fmla="*/ 43448 h 260684"/>
                  <a:gd name="connsiteX1-61" fmla="*/ 43448 w 901862"/>
                  <a:gd name="connsiteY1-62" fmla="*/ 0 h 260684"/>
                  <a:gd name="connsiteX2-63" fmla="*/ 446920 w 901862"/>
                  <a:gd name="connsiteY2-64" fmla="*/ 82317 h 260684"/>
                  <a:gd name="connsiteX3-65" fmla="*/ 858414 w 901862"/>
                  <a:gd name="connsiteY3-66" fmla="*/ 0 h 260684"/>
                  <a:gd name="connsiteX4-67" fmla="*/ 901862 w 901862"/>
                  <a:gd name="connsiteY4-68" fmla="*/ 43448 h 260684"/>
                  <a:gd name="connsiteX5-69" fmla="*/ 901862 w 901862"/>
                  <a:gd name="connsiteY5-70" fmla="*/ 217236 h 260684"/>
                  <a:gd name="connsiteX6-71" fmla="*/ 858414 w 901862"/>
                  <a:gd name="connsiteY6-72" fmla="*/ 260684 h 260684"/>
                  <a:gd name="connsiteX7-73" fmla="*/ 43448 w 901862"/>
                  <a:gd name="connsiteY7-74" fmla="*/ 260684 h 260684"/>
                  <a:gd name="connsiteX8-75" fmla="*/ 0 w 901862"/>
                  <a:gd name="connsiteY8-76" fmla="*/ 217236 h 260684"/>
                  <a:gd name="connsiteX9-77" fmla="*/ 0 w 901862"/>
                  <a:gd name="connsiteY9-78" fmla="*/ 43448 h 260684"/>
                  <a:gd name="connsiteX0-79" fmla="*/ 0 w 901862"/>
                  <a:gd name="connsiteY0-80" fmla="*/ 43448 h 260684"/>
                  <a:gd name="connsiteX1-81" fmla="*/ 43448 w 901862"/>
                  <a:gd name="connsiteY1-82" fmla="*/ 0 h 260684"/>
                  <a:gd name="connsiteX2-83" fmla="*/ 446920 w 901862"/>
                  <a:gd name="connsiteY2-84" fmla="*/ 82317 h 260684"/>
                  <a:gd name="connsiteX3-85" fmla="*/ 858414 w 901862"/>
                  <a:gd name="connsiteY3-86" fmla="*/ 0 h 260684"/>
                  <a:gd name="connsiteX4-87" fmla="*/ 901862 w 901862"/>
                  <a:gd name="connsiteY4-88" fmla="*/ 43448 h 260684"/>
                  <a:gd name="connsiteX5-89" fmla="*/ 901862 w 901862"/>
                  <a:gd name="connsiteY5-90" fmla="*/ 217236 h 260684"/>
                  <a:gd name="connsiteX6-91" fmla="*/ 858414 w 901862"/>
                  <a:gd name="connsiteY6-92" fmla="*/ 260684 h 260684"/>
                  <a:gd name="connsiteX7-93" fmla="*/ 43448 w 901862"/>
                  <a:gd name="connsiteY7-94" fmla="*/ 260684 h 260684"/>
                  <a:gd name="connsiteX8-95" fmla="*/ 0 w 901862"/>
                  <a:gd name="connsiteY8-96" fmla="*/ 217236 h 260684"/>
                  <a:gd name="connsiteX9-97" fmla="*/ 0 w 901862"/>
                  <a:gd name="connsiteY9-98" fmla="*/ 43448 h 260684"/>
                  <a:gd name="connsiteX0-99" fmla="*/ 0 w 901862"/>
                  <a:gd name="connsiteY0-100" fmla="*/ 90518 h 307754"/>
                  <a:gd name="connsiteX1-101" fmla="*/ 60498 w 901862"/>
                  <a:gd name="connsiteY1-102" fmla="*/ 0 h 307754"/>
                  <a:gd name="connsiteX2-103" fmla="*/ 446920 w 901862"/>
                  <a:gd name="connsiteY2-104" fmla="*/ 129387 h 307754"/>
                  <a:gd name="connsiteX3-105" fmla="*/ 858414 w 901862"/>
                  <a:gd name="connsiteY3-106" fmla="*/ 47070 h 307754"/>
                  <a:gd name="connsiteX4-107" fmla="*/ 901862 w 901862"/>
                  <a:gd name="connsiteY4-108" fmla="*/ 90518 h 307754"/>
                  <a:gd name="connsiteX5-109" fmla="*/ 901862 w 901862"/>
                  <a:gd name="connsiteY5-110" fmla="*/ 264306 h 307754"/>
                  <a:gd name="connsiteX6-111" fmla="*/ 858414 w 901862"/>
                  <a:gd name="connsiteY6-112" fmla="*/ 307754 h 307754"/>
                  <a:gd name="connsiteX7-113" fmla="*/ 43448 w 901862"/>
                  <a:gd name="connsiteY7-114" fmla="*/ 307754 h 307754"/>
                  <a:gd name="connsiteX8-115" fmla="*/ 0 w 901862"/>
                  <a:gd name="connsiteY8-116" fmla="*/ 264306 h 307754"/>
                  <a:gd name="connsiteX9-117" fmla="*/ 0 w 901862"/>
                  <a:gd name="connsiteY9-118" fmla="*/ 90518 h 307754"/>
                  <a:gd name="connsiteX0-119" fmla="*/ 0 w 901862"/>
                  <a:gd name="connsiteY0-120" fmla="*/ 90518 h 307754"/>
                  <a:gd name="connsiteX1-121" fmla="*/ 60498 w 901862"/>
                  <a:gd name="connsiteY1-122" fmla="*/ 0 h 307754"/>
                  <a:gd name="connsiteX2-123" fmla="*/ 446920 w 901862"/>
                  <a:gd name="connsiteY2-124" fmla="*/ 129387 h 307754"/>
                  <a:gd name="connsiteX3-125" fmla="*/ 858414 w 901862"/>
                  <a:gd name="connsiteY3-126" fmla="*/ 47070 h 307754"/>
                  <a:gd name="connsiteX4-127" fmla="*/ 901862 w 901862"/>
                  <a:gd name="connsiteY4-128" fmla="*/ 90518 h 307754"/>
                  <a:gd name="connsiteX5-129" fmla="*/ 901862 w 901862"/>
                  <a:gd name="connsiteY5-130" fmla="*/ 264306 h 307754"/>
                  <a:gd name="connsiteX6-131" fmla="*/ 858414 w 901862"/>
                  <a:gd name="connsiteY6-132" fmla="*/ 307754 h 307754"/>
                  <a:gd name="connsiteX7-133" fmla="*/ 43448 w 901862"/>
                  <a:gd name="connsiteY7-134" fmla="*/ 307754 h 307754"/>
                  <a:gd name="connsiteX8-135" fmla="*/ 0 w 901862"/>
                  <a:gd name="connsiteY8-136" fmla="*/ 264306 h 307754"/>
                  <a:gd name="connsiteX9-137" fmla="*/ 0 w 901862"/>
                  <a:gd name="connsiteY9-138" fmla="*/ 90518 h 307754"/>
                  <a:gd name="connsiteX0-139" fmla="*/ 0 w 901862"/>
                  <a:gd name="connsiteY0-140" fmla="*/ 90518 h 307754"/>
                  <a:gd name="connsiteX1-141" fmla="*/ 60498 w 901862"/>
                  <a:gd name="connsiteY1-142" fmla="*/ 0 h 307754"/>
                  <a:gd name="connsiteX2-143" fmla="*/ 446920 w 901862"/>
                  <a:gd name="connsiteY2-144" fmla="*/ 129387 h 307754"/>
                  <a:gd name="connsiteX3-145" fmla="*/ 858414 w 901862"/>
                  <a:gd name="connsiteY3-146" fmla="*/ 47070 h 307754"/>
                  <a:gd name="connsiteX4-147" fmla="*/ 901862 w 901862"/>
                  <a:gd name="connsiteY4-148" fmla="*/ 90518 h 307754"/>
                  <a:gd name="connsiteX5-149" fmla="*/ 901862 w 901862"/>
                  <a:gd name="connsiteY5-150" fmla="*/ 264306 h 307754"/>
                  <a:gd name="connsiteX6-151" fmla="*/ 858414 w 901862"/>
                  <a:gd name="connsiteY6-152" fmla="*/ 307754 h 307754"/>
                  <a:gd name="connsiteX7-153" fmla="*/ 43448 w 901862"/>
                  <a:gd name="connsiteY7-154" fmla="*/ 307754 h 307754"/>
                  <a:gd name="connsiteX8-155" fmla="*/ 0 w 901862"/>
                  <a:gd name="connsiteY8-156" fmla="*/ 264306 h 307754"/>
                  <a:gd name="connsiteX9-157" fmla="*/ 0 w 901862"/>
                  <a:gd name="connsiteY9-158" fmla="*/ 90518 h 307754"/>
                  <a:gd name="connsiteX0-159" fmla="*/ 0 w 901862"/>
                  <a:gd name="connsiteY0-160" fmla="*/ 109063 h 326299"/>
                  <a:gd name="connsiteX1-161" fmla="*/ 55530 w 901862"/>
                  <a:gd name="connsiteY1-162" fmla="*/ 0 h 326299"/>
                  <a:gd name="connsiteX2-163" fmla="*/ 446920 w 901862"/>
                  <a:gd name="connsiteY2-164" fmla="*/ 147932 h 326299"/>
                  <a:gd name="connsiteX3-165" fmla="*/ 858414 w 901862"/>
                  <a:gd name="connsiteY3-166" fmla="*/ 65615 h 326299"/>
                  <a:gd name="connsiteX4-167" fmla="*/ 901862 w 901862"/>
                  <a:gd name="connsiteY4-168" fmla="*/ 109063 h 326299"/>
                  <a:gd name="connsiteX5-169" fmla="*/ 901862 w 901862"/>
                  <a:gd name="connsiteY5-170" fmla="*/ 282851 h 326299"/>
                  <a:gd name="connsiteX6-171" fmla="*/ 858414 w 901862"/>
                  <a:gd name="connsiteY6-172" fmla="*/ 326299 h 326299"/>
                  <a:gd name="connsiteX7-173" fmla="*/ 43448 w 901862"/>
                  <a:gd name="connsiteY7-174" fmla="*/ 326299 h 326299"/>
                  <a:gd name="connsiteX8-175" fmla="*/ 0 w 901862"/>
                  <a:gd name="connsiteY8-176" fmla="*/ 282851 h 326299"/>
                  <a:gd name="connsiteX9-177" fmla="*/ 0 w 901862"/>
                  <a:gd name="connsiteY9-178" fmla="*/ 109063 h 326299"/>
                  <a:gd name="connsiteX0-179" fmla="*/ 0 w 901862"/>
                  <a:gd name="connsiteY0-180" fmla="*/ 109063 h 326299"/>
                  <a:gd name="connsiteX1-181" fmla="*/ 55530 w 901862"/>
                  <a:gd name="connsiteY1-182" fmla="*/ 0 h 326299"/>
                  <a:gd name="connsiteX2-183" fmla="*/ 446920 w 901862"/>
                  <a:gd name="connsiteY2-184" fmla="*/ 147932 h 326299"/>
                  <a:gd name="connsiteX3-185" fmla="*/ 858414 w 901862"/>
                  <a:gd name="connsiteY3-186" fmla="*/ 65615 h 326299"/>
                  <a:gd name="connsiteX4-187" fmla="*/ 901862 w 901862"/>
                  <a:gd name="connsiteY4-188" fmla="*/ 109063 h 326299"/>
                  <a:gd name="connsiteX5-189" fmla="*/ 901862 w 901862"/>
                  <a:gd name="connsiteY5-190" fmla="*/ 282851 h 326299"/>
                  <a:gd name="connsiteX6-191" fmla="*/ 858414 w 901862"/>
                  <a:gd name="connsiteY6-192" fmla="*/ 326299 h 326299"/>
                  <a:gd name="connsiteX7-193" fmla="*/ 43448 w 901862"/>
                  <a:gd name="connsiteY7-194" fmla="*/ 326299 h 326299"/>
                  <a:gd name="connsiteX8-195" fmla="*/ 0 w 901862"/>
                  <a:gd name="connsiteY8-196" fmla="*/ 282851 h 326299"/>
                  <a:gd name="connsiteX9-197" fmla="*/ 0 w 901862"/>
                  <a:gd name="connsiteY9-198" fmla="*/ 109063 h 326299"/>
                  <a:gd name="connsiteX0-199" fmla="*/ 0 w 901862"/>
                  <a:gd name="connsiteY0-200" fmla="*/ 109063 h 326299"/>
                  <a:gd name="connsiteX1-201" fmla="*/ 55530 w 901862"/>
                  <a:gd name="connsiteY1-202" fmla="*/ 0 h 326299"/>
                  <a:gd name="connsiteX2-203" fmla="*/ 446920 w 901862"/>
                  <a:gd name="connsiteY2-204" fmla="*/ 147932 h 326299"/>
                  <a:gd name="connsiteX3-205" fmla="*/ 858414 w 901862"/>
                  <a:gd name="connsiteY3-206" fmla="*/ 65615 h 326299"/>
                  <a:gd name="connsiteX4-207" fmla="*/ 901862 w 901862"/>
                  <a:gd name="connsiteY4-208" fmla="*/ 109063 h 326299"/>
                  <a:gd name="connsiteX5-209" fmla="*/ 901862 w 901862"/>
                  <a:gd name="connsiteY5-210" fmla="*/ 282851 h 326299"/>
                  <a:gd name="connsiteX6-211" fmla="*/ 858414 w 901862"/>
                  <a:gd name="connsiteY6-212" fmla="*/ 326299 h 326299"/>
                  <a:gd name="connsiteX7-213" fmla="*/ 43448 w 901862"/>
                  <a:gd name="connsiteY7-214" fmla="*/ 326299 h 326299"/>
                  <a:gd name="connsiteX8-215" fmla="*/ 0 w 901862"/>
                  <a:gd name="connsiteY8-216" fmla="*/ 282851 h 326299"/>
                  <a:gd name="connsiteX9-217" fmla="*/ 0 w 901862"/>
                  <a:gd name="connsiteY9-218" fmla="*/ 109063 h 326299"/>
                  <a:gd name="connsiteX0-219" fmla="*/ 0 w 901862"/>
                  <a:gd name="connsiteY0-220" fmla="*/ 109063 h 326299"/>
                  <a:gd name="connsiteX1-221" fmla="*/ 55530 w 901862"/>
                  <a:gd name="connsiteY1-222" fmla="*/ 0 h 326299"/>
                  <a:gd name="connsiteX2-223" fmla="*/ 446920 w 901862"/>
                  <a:gd name="connsiteY2-224" fmla="*/ 147932 h 326299"/>
                  <a:gd name="connsiteX3-225" fmla="*/ 858414 w 901862"/>
                  <a:gd name="connsiteY3-226" fmla="*/ 65615 h 326299"/>
                  <a:gd name="connsiteX4-227" fmla="*/ 901862 w 901862"/>
                  <a:gd name="connsiteY4-228" fmla="*/ 109063 h 326299"/>
                  <a:gd name="connsiteX5-229" fmla="*/ 901862 w 901862"/>
                  <a:gd name="connsiteY5-230" fmla="*/ 282851 h 326299"/>
                  <a:gd name="connsiteX6-231" fmla="*/ 858414 w 901862"/>
                  <a:gd name="connsiteY6-232" fmla="*/ 326299 h 326299"/>
                  <a:gd name="connsiteX7-233" fmla="*/ 43448 w 901862"/>
                  <a:gd name="connsiteY7-234" fmla="*/ 326299 h 326299"/>
                  <a:gd name="connsiteX8-235" fmla="*/ 0 w 901862"/>
                  <a:gd name="connsiteY8-236" fmla="*/ 282851 h 326299"/>
                  <a:gd name="connsiteX9-237" fmla="*/ 0 w 901862"/>
                  <a:gd name="connsiteY9-238" fmla="*/ 109063 h 326299"/>
                  <a:gd name="connsiteX0-239" fmla="*/ 0 w 901862"/>
                  <a:gd name="connsiteY0-240" fmla="*/ 109063 h 326299"/>
                  <a:gd name="connsiteX1-241" fmla="*/ 55530 w 901862"/>
                  <a:gd name="connsiteY1-242" fmla="*/ 0 h 326299"/>
                  <a:gd name="connsiteX2-243" fmla="*/ 446920 w 901862"/>
                  <a:gd name="connsiteY2-244" fmla="*/ 147932 h 326299"/>
                  <a:gd name="connsiteX3-245" fmla="*/ 858414 w 901862"/>
                  <a:gd name="connsiteY3-246" fmla="*/ 65615 h 326299"/>
                  <a:gd name="connsiteX4-247" fmla="*/ 901862 w 901862"/>
                  <a:gd name="connsiteY4-248" fmla="*/ 109063 h 326299"/>
                  <a:gd name="connsiteX5-249" fmla="*/ 901862 w 901862"/>
                  <a:gd name="connsiteY5-250" fmla="*/ 282851 h 326299"/>
                  <a:gd name="connsiteX6-251" fmla="*/ 858414 w 901862"/>
                  <a:gd name="connsiteY6-252" fmla="*/ 326299 h 326299"/>
                  <a:gd name="connsiteX7-253" fmla="*/ 43448 w 901862"/>
                  <a:gd name="connsiteY7-254" fmla="*/ 326299 h 326299"/>
                  <a:gd name="connsiteX8-255" fmla="*/ 0 w 901862"/>
                  <a:gd name="connsiteY8-256" fmla="*/ 282851 h 326299"/>
                  <a:gd name="connsiteX9-257" fmla="*/ 0 w 901862"/>
                  <a:gd name="connsiteY9-258" fmla="*/ 109063 h 326299"/>
                  <a:gd name="connsiteX0-259" fmla="*/ 0 w 901862"/>
                  <a:gd name="connsiteY0-260" fmla="*/ 109063 h 326299"/>
                  <a:gd name="connsiteX1-261" fmla="*/ 55530 w 901862"/>
                  <a:gd name="connsiteY1-262" fmla="*/ 0 h 326299"/>
                  <a:gd name="connsiteX2-263" fmla="*/ 408216 w 901862"/>
                  <a:gd name="connsiteY2-264" fmla="*/ 142707 h 326299"/>
                  <a:gd name="connsiteX3-265" fmla="*/ 858414 w 901862"/>
                  <a:gd name="connsiteY3-266" fmla="*/ 65615 h 326299"/>
                  <a:gd name="connsiteX4-267" fmla="*/ 901862 w 901862"/>
                  <a:gd name="connsiteY4-268" fmla="*/ 109063 h 326299"/>
                  <a:gd name="connsiteX5-269" fmla="*/ 901862 w 901862"/>
                  <a:gd name="connsiteY5-270" fmla="*/ 282851 h 326299"/>
                  <a:gd name="connsiteX6-271" fmla="*/ 858414 w 901862"/>
                  <a:gd name="connsiteY6-272" fmla="*/ 326299 h 326299"/>
                  <a:gd name="connsiteX7-273" fmla="*/ 43448 w 901862"/>
                  <a:gd name="connsiteY7-274" fmla="*/ 326299 h 326299"/>
                  <a:gd name="connsiteX8-275" fmla="*/ 0 w 901862"/>
                  <a:gd name="connsiteY8-276" fmla="*/ 282851 h 326299"/>
                  <a:gd name="connsiteX9-277" fmla="*/ 0 w 901862"/>
                  <a:gd name="connsiteY9-278" fmla="*/ 109063 h 326299"/>
                  <a:gd name="connsiteX0-279" fmla="*/ 0 w 901862"/>
                  <a:gd name="connsiteY0-280" fmla="*/ 109063 h 326299"/>
                  <a:gd name="connsiteX1-281" fmla="*/ 55530 w 901862"/>
                  <a:gd name="connsiteY1-282" fmla="*/ 0 h 326299"/>
                  <a:gd name="connsiteX2-283" fmla="*/ 408216 w 901862"/>
                  <a:gd name="connsiteY2-284" fmla="*/ 142707 h 326299"/>
                  <a:gd name="connsiteX3-285" fmla="*/ 856799 w 901862"/>
                  <a:gd name="connsiteY3-286" fmla="*/ 50453 h 326299"/>
                  <a:gd name="connsiteX4-287" fmla="*/ 901862 w 901862"/>
                  <a:gd name="connsiteY4-288" fmla="*/ 109063 h 326299"/>
                  <a:gd name="connsiteX5-289" fmla="*/ 901862 w 901862"/>
                  <a:gd name="connsiteY5-290" fmla="*/ 282851 h 326299"/>
                  <a:gd name="connsiteX6-291" fmla="*/ 858414 w 901862"/>
                  <a:gd name="connsiteY6-292" fmla="*/ 326299 h 326299"/>
                  <a:gd name="connsiteX7-293" fmla="*/ 43448 w 901862"/>
                  <a:gd name="connsiteY7-294" fmla="*/ 326299 h 326299"/>
                  <a:gd name="connsiteX8-295" fmla="*/ 0 w 901862"/>
                  <a:gd name="connsiteY8-296" fmla="*/ 282851 h 326299"/>
                  <a:gd name="connsiteX9-297" fmla="*/ 0 w 901862"/>
                  <a:gd name="connsiteY9-298" fmla="*/ 109063 h 326299"/>
                  <a:gd name="connsiteX0-299" fmla="*/ 0 w 901862"/>
                  <a:gd name="connsiteY0-300" fmla="*/ 109063 h 326299"/>
                  <a:gd name="connsiteX1-301" fmla="*/ 55530 w 901862"/>
                  <a:gd name="connsiteY1-302" fmla="*/ 0 h 326299"/>
                  <a:gd name="connsiteX2-303" fmla="*/ 408216 w 901862"/>
                  <a:gd name="connsiteY2-304" fmla="*/ 142707 h 326299"/>
                  <a:gd name="connsiteX3-305" fmla="*/ 856799 w 901862"/>
                  <a:gd name="connsiteY3-306" fmla="*/ 50453 h 326299"/>
                  <a:gd name="connsiteX4-307" fmla="*/ 901862 w 901862"/>
                  <a:gd name="connsiteY4-308" fmla="*/ 109063 h 326299"/>
                  <a:gd name="connsiteX5-309" fmla="*/ 901862 w 901862"/>
                  <a:gd name="connsiteY5-310" fmla="*/ 282851 h 326299"/>
                  <a:gd name="connsiteX6-311" fmla="*/ 858414 w 901862"/>
                  <a:gd name="connsiteY6-312" fmla="*/ 326299 h 326299"/>
                  <a:gd name="connsiteX7-313" fmla="*/ 43448 w 901862"/>
                  <a:gd name="connsiteY7-314" fmla="*/ 326299 h 326299"/>
                  <a:gd name="connsiteX8-315" fmla="*/ 0 w 901862"/>
                  <a:gd name="connsiteY8-316" fmla="*/ 282851 h 326299"/>
                  <a:gd name="connsiteX9-317" fmla="*/ 0 w 901862"/>
                  <a:gd name="connsiteY9-318" fmla="*/ 109063 h 326299"/>
                  <a:gd name="connsiteX0-319" fmla="*/ 0 w 901862"/>
                  <a:gd name="connsiteY0-320" fmla="*/ 109063 h 326299"/>
                  <a:gd name="connsiteX1-321" fmla="*/ 55530 w 901862"/>
                  <a:gd name="connsiteY1-322" fmla="*/ 0 h 326299"/>
                  <a:gd name="connsiteX2-323" fmla="*/ 408216 w 901862"/>
                  <a:gd name="connsiteY2-324" fmla="*/ 142707 h 326299"/>
                  <a:gd name="connsiteX3-325" fmla="*/ 803023 w 901862"/>
                  <a:gd name="connsiteY3-326" fmla="*/ 26637 h 326299"/>
                  <a:gd name="connsiteX4-327" fmla="*/ 901862 w 901862"/>
                  <a:gd name="connsiteY4-328" fmla="*/ 109063 h 326299"/>
                  <a:gd name="connsiteX5-329" fmla="*/ 901862 w 901862"/>
                  <a:gd name="connsiteY5-330" fmla="*/ 282851 h 326299"/>
                  <a:gd name="connsiteX6-331" fmla="*/ 858414 w 901862"/>
                  <a:gd name="connsiteY6-332" fmla="*/ 326299 h 326299"/>
                  <a:gd name="connsiteX7-333" fmla="*/ 43448 w 901862"/>
                  <a:gd name="connsiteY7-334" fmla="*/ 326299 h 326299"/>
                  <a:gd name="connsiteX8-335" fmla="*/ 0 w 901862"/>
                  <a:gd name="connsiteY8-336" fmla="*/ 282851 h 326299"/>
                  <a:gd name="connsiteX9-337" fmla="*/ 0 w 901862"/>
                  <a:gd name="connsiteY9-338" fmla="*/ 109063 h 326299"/>
                  <a:gd name="connsiteX0-339" fmla="*/ 0 w 901862"/>
                  <a:gd name="connsiteY0-340" fmla="*/ 109063 h 326299"/>
                  <a:gd name="connsiteX1-341" fmla="*/ 55530 w 901862"/>
                  <a:gd name="connsiteY1-342" fmla="*/ 0 h 326299"/>
                  <a:gd name="connsiteX2-343" fmla="*/ 408216 w 901862"/>
                  <a:gd name="connsiteY2-344" fmla="*/ 142707 h 326299"/>
                  <a:gd name="connsiteX3-345" fmla="*/ 809712 w 901862"/>
                  <a:gd name="connsiteY3-346" fmla="*/ 36769 h 326299"/>
                  <a:gd name="connsiteX4-347" fmla="*/ 901862 w 901862"/>
                  <a:gd name="connsiteY4-348" fmla="*/ 109063 h 326299"/>
                  <a:gd name="connsiteX5-349" fmla="*/ 901862 w 901862"/>
                  <a:gd name="connsiteY5-350" fmla="*/ 282851 h 326299"/>
                  <a:gd name="connsiteX6-351" fmla="*/ 858414 w 901862"/>
                  <a:gd name="connsiteY6-352" fmla="*/ 326299 h 326299"/>
                  <a:gd name="connsiteX7-353" fmla="*/ 43448 w 901862"/>
                  <a:gd name="connsiteY7-354" fmla="*/ 326299 h 326299"/>
                  <a:gd name="connsiteX8-355" fmla="*/ 0 w 901862"/>
                  <a:gd name="connsiteY8-356" fmla="*/ 282851 h 326299"/>
                  <a:gd name="connsiteX9-357" fmla="*/ 0 w 901862"/>
                  <a:gd name="connsiteY9-358" fmla="*/ 109063 h 326299"/>
                  <a:gd name="connsiteX0-359" fmla="*/ 0 w 901862"/>
                  <a:gd name="connsiteY0-360" fmla="*/ 109063 h 326299"/>
                  <a:gd name="connsiteX1-361" fmla="*/ 55530 w 901862"/>
                  <a:gd name="connsiteY1-362" fmla="*/ 0 h 326299"/>
                  <a:gd name="connsiteX2-363" fmla="*/ 408216 w 901862"/>
                  <a:gd name="connsiteY2-364" fmla="*/ 142707 h 326299"/>
                  <a:gd name="connsiteX3-365" fmla="*/ 809712 w 901862"/>
                  <a:gd name="connsiteY3-366" fmla="*/ 36769 h 326299"/>
                  <a:gd name="connsiteX4-367" fmla="*/ 901862 w 901862"/>
                  <a:gd name="connsiteY4-368" fmla="*/ 109063 h 326299"/>
                  <a:gd name="connsiteX5-369" fmla="*/ 901862 w 901862"/>
                  <a:gd name="connsiteY5-370" fmla="*/ 282851 h 326299"/>
                  <a:gd name="connsiteX6-371" fmla="*/ 858414 w 901862"/>
                  <a:gd name="connsiteY6-372" fmla="*/ 326299 h 326299"/>
                  <a:gd name="connsiteX7-373" fmla="*/ 43448 w 901862"/>
                  <a:gd name="connsiteY7-374" fmla="*/ 326299 h 326299"/>
                  <a:gd name="connsiteX8-375" fmla="*/ 0 w 901862"/>
                  <a:gd name="connsiteY8-376" fmla="*/ 282851 h 326299"/>
                  <a:gd name="connsiteX9-377" fmla="*/ 0 w 901862"/>
                  <a:gd name="connsiteY9-378" fmla="*/ 109063 h 326299"/>
                  <a:gd name="connsiteX0-379" fmla="*/ 0 w 901862"/>
                  <a:gd name="connsiteY0-380" fmla="*/ 109063 h 326299"/>
                  <a:gd name="connsiteX1-381" fmla="*/ 55530 w 901862"/>
                  <a:gd name="connsiteY1-382" fmla="*/ 0 h 326299"/>
                  <a:gd name="connsiteX2-383" fmla="*/ 408216 w 901862"/>
                  <a:gd name="connsiteY2-384" fmla="*/ 142707 h 326299"/>
                  <a:gd name="connsiteX3-385" fmla="*/ 792935 w 901862"/>
                  <a:gd name="connsiteY3-386" fmla="*/ 23223 h 326299"/>
                  <a:gd name="connsiteX4-387" fmla="*/ 901862 w 901862"/>
                  <a:gd name="connsiteY4-388" fmla="*/ 109063 h 326299"/>
                  <a:gd name="connsiteX5-389" fmla="*/ 901862 w 901862"/>
                  <a:gd name="connsiteY5-390" fmla="*/ 282851 h 326299"/>
                  <a:gd name="connsiteX6-391" fmla="*/ 858414 w 901862"/>
                  <a:gd name="connsiteY6-392" fmla="*/ 326299 h 326299"/>
                  <a:gd name="connsiteX7-393" fmla="*/ 43448 w 901862"/>
                  <a:gd name="connsiteY7-394" fmla="*/ 326299 h 326299"/>
                  <a:gd name="connsiteX8-395" fmla="*/ 0 w 901862"/>
                  <a:gd name="connsiteY8-396" fmla="*/ 282851 h 326299"/>
                  <a:gd name="connsiteX9-397" fmla="*/ 0 w 901862"/>
                  <a:gd name="connsiteY9-398" fmla="*/ 109063 h 326299"/>
                  <a:gd name="connsiteX0-399" fmla="*/ 0 w 901862"/>
                  <a:gd name="connsiteY0-400" fmla="*/ 109063 h 326299"/>
                  <a:gd name="connsiteX1-401" fmla="*/ 55530 w 901862"/>
                  <a:gd name="connsiteY1-402" fmla="*/ 0 h 326299"/>
                  <a:gd name="connsiteX2-403" fmla="*/ 408216 w 901862"/>
                  <a:gd name="connsiteY2-404" fmla="*/ 142707 h 326299"/>
                  <a:gd name="connsiteX3-405" fmla="*/ 792935 w 901862"/>
                  <a:gd name="connsiteY3-406" fmla="*/ 23223 h 326299"/>
                  <a:gd name="connsiteX4-407" fmla="*/ 901862 w 901862"/>
                  <a:gd name="connsiteY4-408" fmla="*/ 109063 h 326299"/>
                  <a:gd name="connsiteX5-409" fmla="*/ 901862 w 901862"/>
                  <a:gd name="connsiteY5-410" fmla="*/ 282851 h 326299"/>
                  <a:gd name="connsiteX6-411" fmla="*/ 858414 w 901862"/>
                  <a:gd name="connsiteY6-412" fmla="*/ 326299 h 326299"/>
                  <a:gd name="connsiteX7-413" fmla="*/ 43448 w 901862"/>
                  <a:gd name="connsiteY7-414" fmla="*/ 326299 h 326299"/>
                  <a:gd name="connsiteX8-415" fmla="*/ 0 w 901862"/>
                  <a:gd name="connsiteY8-416" fmla="*/ 282851 h 326299"/>
                  <a:gd name="connsiteX9-417" fmla="*/ 0 w 901862"/>
                  <a:gd name="connsiteY9-418" fmla="*/ 109063 h 326299"/>
                  <a:gd name="connsiteX0-419" fmla="*/ 0 w 901862"/>
                  <a:gd name="connsiteY0-420" fmla="*/ 156254 h 373490"/>
                  <a:gd name="connsiteX1-421" fmla="*/ 45639 w 901862"/>
                  <a:gd name="connsiteY1-422" fmla="*/ 0 h 373490"/>
                  <a:gd name="connsiteX2-423" fmla="*/ 408216 w 901862"/>
                  <a:gd name="connsiteY2-424" fmla="*/ 189898 h 373490"/>
                  <a:gd name="connsiteX3-425" fmla="*/ 792935 w 901862"/>
                  <a:gd name="connsiteY3-426" fmla="*/ 70414 h 373490"/>
                  <a:gd name="connsiteX4-427" fmla="*/ 901862 w 901862"/>
                  <a:gd name="connsiteY4-428" fmla="*/ 156254 h 373490"/>
                  <a:gd name="connsiteX5-429" fmla="*/ 901862 w 901862"/>
                  <a:gd name="connsiteY5-430" fmla="*/ 330042 h 373490"/>
                  <a:gd name="connsiteX6-431" fmla="*/ 858414 w 901862"/>
                  <a:gd name="connsiteY6-432" fmla="*/ 373490 h 373490"/>
                  <a:gd name="connsiteX7-433" fmla="*/ 43448 w 901862"/>
                  <a:gd name="connsiteY7-434" fmla="*/ 373490 h 373490"/>
                  <a:gd name="connsiteX8-435" fmla="*/ 0 w 901862"/>
                  <a:gd name="connsiteY8-436" fmla="*/ 330042 h 373490"/>
                  <a:gd name="connsiteX9-437" fmla="*/ 0 w 901862"/>
                  <a:gd name="connsiteY9-438" fmla="*/ 156254 h 373490"/>
                  <a:gd name="connsiteX0-439" fmla="*/ 0 w 901862"/>
                  <a:gd name="connsiteY0-440" fmla="*/ 156254 h 373784"/>
                  <a:gd name="connsiteX1-441" fmla="*/ 45639 w 901862"/>
                  <a:gd name="connsiteY1-442" fmla="*/ 0 h 373784"/>
                  <a:gd name="connsiteX2-443" fmla="*/ 408216 w 901862"/>
                  <a:gd name="connsiteY2-444" fmla="*/ 189898 h 373784"/>
                  <a:gd name="connsiteX3-445" fmla="*/ 792935 w 901862"/>
                  <a:gd name="connsiteY3-446" fmla="*/ 70414 h 373784"/>
                  <a:gd name="connsiteX4-447" fmla="*/ 901862 w 901862"/>
                  <a:gd name="connsiteY4-448" fmla="*/ 156254 h 373784"/>
                  <a:gd name="connsiteX5-449" fmla="*/ 901862 w 901862"/>
                  <a:gd name="connsiteY5-450" fmla="*/ 330042 h 373784"/>
                  <a:gd name="connsiteX6-451" fmla="*/ 858414 w 901862"/>
                  <a:gd name="connsiteY6-452" fmla="*/ 373490 h 373784"/>
                  <a:gd name="connsiteX7-453" fmla="*/ 486526 w 901862"/>
                  <a:gd name="connsiteY7-454" fmla="*/ 373784 h 373784"/>
                  <a:gd name="connsiteX8-455" fmla="*/ 43448 w 901862"/>
                  <a:gd name="connsiteY8-456" fmla="*/ 373490 h 373784"/>
                  <a:gd name="connsiteX9-457" fmla="*/ 0 w 901862"/>
                  <a:gd name="connsiteY9-458" fmla="*/ 330042 h 373784"/>
                  <a:gd name="connsiteX10" fmla="*/ 0 w 901862"/>
                  <a:gd name="connsiteY10" fmla="*/ 156254 h 373784"/>
                  <a:gd name="connsiteX0-459" fmla="*/ 0 w 901862"/>
                  <a:gd name="connsiteY0-460" fmla="*/ 156254 h 373490"/>
                  <a:gd name="connsiteX1-461" fmla="*/ 45639 w 901862"/>
                  <a:gd name="connsiteY1-462" fmla="*/ 0 h 373490"/>
                  <a:gd name="connsiteX2-463" fmla="*/ 408216 w 901862"/>
                  <a:gd name="connsiteY2-464" fmla="*/ 189898 h 373490"/>
                  <a:gd name="connsiteX3-465" fmla="*/ 792935 w 901862"/>
                  <a:gd name="connsiteY3-466" fmla="*/ 70414 h 373490"/>
                  <a:gd name="connsiteX4-467" fmla="*/ 901862 w 901862"/>
                  <a:gd name="connsiteY4-468" fmla="*/ 156254 h 373490"/>
                  <a:gd name="connsiteX5-469" fmla="*/ 901862 w 901862"/>
                  <a:gd name="connsiteY5-470" fmla="*/ 330042 h 373490"/>
                  <a:gd name="connsiteX6-471" fmla="*/ 858414 w 901862"/>
                  <a:gd name="connsiteY6-472" fmla="*/ 373490 h 373490"/>
                  <a:gd name="connsiteX7-473" fmla="*/ 471864 w 901862"/>
                  <a:gd name="connsiteY7-474" fmla="*/ 264269 h 373490"/>
                  <a:gd name="connsiteX8-475" fmla="*/ 43448 w 901862"/>
                  <a:gd name="connsiteY8-476" fmla="*/ 373490 h 373490"/>
                  <a:gd name="connsiteX9-477" fmla="*/ 0 w 901862"/>
                  <a:gd name="connsiteY9-478" fmla="*/ 330042 h 373490"/>
                  <a:gd name="connsiteX10-479" fmla="*/ 0 w 901862"/>
                  <a:gd name="connsiteY10-480" fmla="*/ 156254 h 373490"/>
                  <a:gd name="connsiteX0-481" fmla="*/ 0 w 901862"/>
                  <a:gd name="connsiteY0-482" fmla="*/ 156254 h 373490"/>
                  <a:gd name="connsiteX1-483" fmla="*/ 45639 w 901862"/>
                  <a:gd name="connsiteY1-484" fmla="*/ 0 h 373490"/>
                  <a:gd name="connsiteX2-485" fmla="*/ 408216 w 901862"/>
                  <a:gd name="connsiteY2-486" fmla="*/ 189898 h 373490"/>
                  <a:gd name="connsiteX3-487" fmla="*/ 792935 w 901862"/>
                  <a:gd name="connsiteY3-488" fmla="*/ 70414 h 373490"/>
                  <a:gd name="connsiteX4-489" fmla="*/ 901862 w 901862"/>
                  <a:gd name="connsiteY4-490" fmla="*/ 156254 h 373490"/>
                  <a:gd name="connsiteX5-491" fmla="*/ 901862 w 901862"/>
                  <a:gd name="connsiteY5-492" fmla="*/ 330042 h 373490"/>
                  <a:gd name="connsiteX6-493" fmla="*/ 858414 w 901862"/>
                  <a:gd name="connsiteY6-494" fmla="*/ 373490 h 373490"/>
                  <a:gd name="connsiteX7-495" fmla="*/ 459752 w 901862"/>
                  <a:gd name="connsiteY7-496" fmla="*/ 336619 h 373490"/>
                  <a:gd name="connsiteX8-497" fmla="*/ 43448 w 901862"/>
                  <a:gd name="connsiteY8-498" fmla="*/ 373490 h 373490"/>
                  <a:gd name="connsiteX9-499" fmla="*/ 0 w 901862"/>
                  <a:gd name="connsiteY9-500" fmla="*/ 330042 h 373490"/>
                  <a:gd name="connsiteX10-501" fmla="*/ 0 w 901862"/>
                  <a:gd name="connsiteY10-502" fmla="*/ 156254 h 373490"/>
                  <a:gd name="connsiteX0-503" fmla="*/ 0 w 901862"/>
                  <a:gd name="connsiteY0-504" fmla="*/ 156254 h 373507"/>
                  <a:gd name="connsiteX1-505" fmla="*/ 45639 w 901862"/>
                  <a:gd name="connsiteY1-506" fmla="*/ 0 h 373507"/>
                  <a:gd name="connsiteX2-507" fmla="*/ 408216 w 901862"/>
                  <a:gd name="connsiteY2-508" fmla="*/ 189898 h 373507"/>
                  <a:gd name="connsiteX3-509" fmla="*/ 792935 w 901862"/>
                  <a:gd name="connsiteY3-510" fmla="*/ 70414 h 373507"/>
                  <a:gd name="connsiteX4-511" fmla="*/ 901862 w 901862"/>
                  <a:gd name="connsiteY4-512" fmla="*/ 156254 h 373507"/>
                  <a:gd name="connsiteX5-513" fmla="*/ 901862 w 901862"/>
                  <a:gd name="connsiteY5-514" fmla="*/ 330042 h 373507"/>
                  <a:gd name="connsiteX6-515" fmla="*/ 858414 w 901862"/>
                  <a:gd name="connsiteY6-516" fmla="*/ 373490 h 373507"/>
                  <a:gd name="connsiteX7-517" fmla="*/ 459752 w 901862"/>
                  <a:gd name="connsiteY7-518" fmla="*/ 336619 h 373507"/>
                  <a:gd name="connsiteX8-519" fmla="*/ 43448 w 901862"/>
                  <a:gd name="connsiteY8-520" fmla="*/ 373490 h 373507"/>
                  <a:gd name="connsiteX9-521" fmla="*/ 0 w 901862"/>
                  <a:gd name="connsiteY9-522" fmla="*/ 330042 h 373507"/>
                  <a:gd name="connsiteX10-523" fmla="*/ 0 w 901862"/>
                  <a:gd name="connsiteY10-524" fmla="*/ 156254 h 373507"/>
                  <a:gd name="connsiteX0-525" fmla="*/ 0 w 901862"/>
                  <a:gd name="connsiteY0-526" fmla="*/ 156254 h 420677"/>
                  <a:gd name="connsiteX1-527" fmla="*/ 45639 w 901862"/>
                  <a:gd name="connsiteY1-528" fmla="*/ 0 h 420677"/>
                  <a:gd name="connsiteX2-529" fmla="*/ 408216 w 901862"/>
                  <a:gd name="connsiteY2-530" fmla="*/ 189898 h 420677"/>
                  <a:gd name="connsiteX3-531" fmla="*/ 792935 w 901862"/>
                  <a:gd name="connsiteY3-532" fmla="*/ 70414 h 420677"/>
                  <a:gd name="connsiteX4-533" fmla="*/ 901862 w 901862"/>
                  <a:gd name="connsiteY4-534" fmla="*/ 156254 h 420677"/>
                  <a:gd name="connsiteX5-535" fmla="*/ 901862 w 901862"/>
                  <a:gd name="connsiteY5-536" fmla="*/ 330042 h 420677"/>
                  <a:gd name="connsiteX6-537" fmla="*/ 858414 w 901862"/>
                  <a:gd name="connsiteY6-538" fmla="*/ 373490 h 420677"/>
                  <a:gd name="connsiteX7-539" fmla="*/ 459752 w 901862"/>
                  <a:gd name="connsiteY7-540" fmla="*/ 336619 h 420677"/>
                  <a:gd name="connsiteX8-541" fmla="*/ 49971 w 901862"/>
                  <a:gd name="connsiteY8-542" fmla="*/ 420666 h 420677"/>
                  <a:gd name="connsiteX9-543" fmla="*/ 0 w 901862"/>
                  <a:gd name="connsiteY9-544" fmla="*/ 330042 h 420677"/>
                  <a:gd name="connsiteX10-545" fmla="*/ 0 w 901862"/>
                  <a:gd name="connsiteY10-546" fmla="*/ 156254 h 420677"/>
                  <a:gd name="connsiteX0-547" fmla="*/ 0 w 901862"/>
                  <a:gd name="connsiteY0-548" fmla="*/ 156254 h 460941"/>
                  <a:gd name="connsiteX1-549" fmla="*/ 45639 w 901862"/>
                  <a:gd name="connsiteY1-550" fmla="*/ 0 h 460941"/>
                  <a:gd name="connsiteX2-551" fmla="*/ 408216 w 901862"/>
                  <a:gd name="connsiteY2-552" fmla="*/ 189898 h 460941"/>
                  <a:gd name="connsiteX3-553" fmla="*/ 792935 w 901862"/>
                  <a:gd name="connsiteY3-554" fmla="*/ 70414 h 460941"/>
                  <a:gd name="connsiteX4-555" fmla="*/ 901862 w 901862"/>
                  <a:gd name="connsiteY4-556" fmla="*/ 156254 h 460941"/>
                  <a:gd name="connsiteX5-557" fmla="*/ 901862 w 901862"/>
                  <a:gd name="connsiteY5-558" fmla="*/ 330042 h 460941"/>
                  <a:gd name="connsiteX6-559" fmla="*/ 834446 w 901862"/>
                  <a:gd name="connsiteY6-560" fmla="*/ 460941 h 460941"/>
                  <a:gd name="connsiteX7-561" fmla="*/ 459752 w 901862"/>
                  <a:gd name="connsiteY7-562" fmla="*/ 336619 h 460941"/>
                  <a:gd name="connsiteX8-563" fmla="*/ 49971 w 901862"/>
                  <a:gd name="connsiteY8-564" fmla="*/ 420666 h 460941"/>
                  <a:gd name="connsiteX9-565" fmla="*/ 0 w 901862"/>
                  <a:gd name="connsiteY9-566" fmla="*/ 330042 h 460941"/>
                  <a:gd name="connsiteX10-567" fmla="*/ 0 w 901862"/>
                  <a:gd name="connsiteY10-568" fmla="*/ 156254 h 460941"/>
                  <a:gd name="connsiteX0-569" fmla="*/ 0 w 901862"/>
                  <a:gd name="connsiteY0-570" fmla="*/ 156254 h 460941"/>
                  <a:gd name="connsiteX1-571" fmla="*/ 45639 w 901862"/>
                  <a:gd name="connsiteY1-572" fmla="*/ 0 h 460941"/>
                  <a:gd name="connsiteX2-573" fmla="*/ 408216 w 901862"/>
                  <a:gd name="connsiteY2-574" fmla="*/ 189898 h 460941"/>
                  <a:gd name="connsiteX3-575" fmla="*/ 792935 w 901862"/>
                  <a:gd name="connsiteY3-576" fmla="*/ 70414 h 460941"/>
                  <a:gd name="connsiteX4-577" fmla="*/ 901862 w 901862"/>
                  <a:gd name="connsiteY4-578" fmla="*/ 156254 h 460941"/>
                  <a:gd name="connsiteX5-579" fmla="*/ 901862 w 901862"/>
                  <a:gd name="connsiteY5-580" fmla="*/ 330042 h 460941"/>
                  <a:gd name="connsiteX6-581" fmla="*/ 834446 w 901862"/>
                  <a:gd name="connsiteY6-582" fmla="*/ 460941 h 460941"/>
                  <a:gd name="connsiteX7-583" fmla="*/ 459752 w 901862"/>
                  <a:gd name="connsiteY7-584" fmla="*/ 336619 h 460941"/>
                  <a:gd name="connsiteX8-585" fmla="*/ 49971 w 901862"/>
                  <a:gd name="connsiteY8-586" fmla="*/ 420666 h 460941"/>
                  <a:gd name="connsiteX9-587" fmla="*/ 0 w 901862"/>
                  <a:gd name="connsiteY9-588" fmla="*/ 330042 h 460941"/>
                  <a:gd name="connsiteX10-589" fmla="*/ 0 w 901862"/>
                  <a:gd name="connsiteY10-590" fmla="*/ 156254 h 460941"/>
                  <a:gd name="connsiteX0-591" fmla="*/ 0 w 901862"/>
                  <a:gd name="connsiteY0-592" fmla="*/ 156254 h 518129"/>
                  <a:gd name="connsiteX1-593" fmla="*/ 45639 w 901862"/>
                  <a:gd name="connsiteY1-594" fmla="*/ 0 h 518129"/>
                  <a:gd name="connsiteX2-595" fmla="*/ 408216 w 901862"/>
                  <a:gd name="connsiteY2-596" fmla="*/ 189898 h 518129"/>
                  <a:gd name="connsiteX3-597" fmla="*/ 792935 w 901862"/>
                  <a:gd name="connsiteY3-598" fmla="*/ 70414 h 518129"/>
                  <a:gd name="connsiteX4-599" fmla="*/ 901862 w 901862"/>
                  <a:gd name="connsiteY4-600" fmla="*/ 156254 h 518129"/>
                  <a:gd name="connsiteX5-601" fmla="*/ 901862 w 901862"/>
                  <a:gd name="connsiteY5-602" fmla="*/ 330042 h 518129"/>
                  <a:gd name="connsiteX6-603" fmla="*/ 820718 w 901862"/>
                  <a:gd name="connsiteY6-604" fmla="*/ 518129 h 518129"/>
                  <a:gd name="connsiteX7-605" fmla="*/ 459752 w 901862"/>
                  <a:gd name="connsiteY7-606" fmla="*/ 336619 h 518129"/>
                  <a:gd name="connsiteX8-607" fmla="*/ 49971 w 901862"/>
                  <a:gd name="connsiteY8-608" fmla="*/ 420666 h 518129"/>
                  <a:gd name="connsiteX9-609" fmla="*/ 0 w 901862"/>
                  <a:gd name="connsiteY9-610" fmla="*/ 330042 h 518129"/>
                  <a:gd name="connsiteX10-611" fmla="*/ 0 w 901862"/>
                  <a:gd name="connsiteY10-612" fmla="*/ 156254 h 518129"/>
                  <a:gd name="connsiteX0-613" fmla="*/ 0 w 901862"/>
                  <a:gd name="connsiteY0-614" fmla="*/ 156254 h 518129"/>
                  <a:gd name="connsiteX1-615" fmla="*/ 45639 w 901862"/>
                  <a:gd name="connsiteY1-616" fmla="*/ 0 h 518129"/>
                  <a:gd name="connsiteX2-617" fmla="*/ 408216 w 901862"/>
                  <a:gd name="connsiteY2-618" fmla="*/ 189898 h 518129"/>
                  <a:gd name="connsiteX3-619" fmla="*/ 792935 w 901862"/>
                  <a:gd name="connsiteY3-620" fmla="*/ 70414 h 518129"/>
                  <a:gd name="connsiteX4-621" fmla="*/ 901862 w 901862"/>
                  <a:gd name="connsiteY4-622" fmla="*/ 156254 h 518129"/>
                  <a:gd name="connsiteX5-623" fmla="*/ 901862 w 901862"/>
                  <a:gd name="connsiteY5-624" fmla="*/ 330042 h 518129"/>
                  <a:gd name="connsiteX6-625" fmla="*/ 820718 w 901862"/>
                  <a:gd name="connsiteY6-626" fmla="*/ 518129 h 518129"/>
                  <a:gd name="connsiteX7-627" fmla="*/ 459752 w 901862"/>
                  <a:gd name="connsiteY7-628" fmla="*/ 336619 h 518129"/>
                  <a:gd name="connsiteX8-629" fmla="*/ 49971 w 901862"/>
                  <a:gd name="connsiteY8-630" fmla="*/ 420666 h 518129"/>
                  <a:gd name="connsiteX9-631" fmla="*/ 0 w 901862"/>
                  <a:gd name="connsiteY9-632" fmla="*/ 330042 h 518129"/>
                  <a:gd name="connsiteX10-633" fmla="*/ 0 w 901862"/>
                  <a:gd name="connsiteY10-634" fmla="*/ 156254 h 518129"/>
                  <a:gd name="connsiteX0-635" fmla="*/ 0 w 901862"/>
                  <a:gd name="connsiteY0-636" fmla="*/ 156254 h 518129"/>
                  <a:gd name="connsiteX1-637" fmla="*/ 45639 w 901862"/>
                  <a:gd name="connsiteY1-638" fmla="*/ 0 h 518129"/>
                  <a:gd name="connsiteX2-639" fmla="*/ 408216 w 901862"/>
                  <a:gd name="connsiteY2-640" fmla="*/ 189898 h 518129"/>
                  <a:gd name="connsiteX3-641" fmla="*/ 792935 w 901862"/>
                  <a:gd name="connsiteY3-642" fmla="*/ 70414 h 518129"/>
                  <a:gd name="connsiteX4-643" fmla="*/ 901862 w 901862"/>
                  <a:gd name="connsiteY4-644" fmla="*/ 156254 h 518129"/>
                  <a:gd name="connsiteX5-645" fmla="*/ 901862 w 901862"/>
                  <a:gd name="connsiteY5-646" fmla="*/ 330042 h 518129"/>
                  <a:gd name="connsiteX6-647" fmla="*/ 820718 w 901862"/>
                  <a:gd name="connsiteY6-648" fmla="*/ 518129 h 518129"/>
                  <a:gd name="connsiteX7-649" fmla="*/ 449618 w 901862"/>
                  <a:gd name="connsiteY7-650" fmla="*/ 343309 h 518129"/>
                  <a:gd name="connsiteX8-651" fmla="*/ 49971 w 901862"/>
                  <a:gd name="connsiteY8-652" fmla="*/ 420666 h 518129"/>
                  <a:gd name="connsiteX9-653" fmla="*/ 0 w 901862"/>
                  <a:gd name="connsiteY9-654" fmla="*/ 330042 h 518129"/>
                  <a:gd name="connsiteX10-655" fmla="*/ 0 w 901862"/>
                  <a:gd name="connsiteY10-656" fmla="*/ 156254 h 518129"/>
                  <a:gd name="connsiteX0-657" fmla="*/ 0 w 901862"/>
                  <a:gd name="connsiteY0-658" fmla="*/ 156254 h 518129"/>
                  <a:gd name="connsiteX1-659" fmla="*/ 45639 w 901862"/>
                  <a:gd name="connsiteY1-660" fmla="*/ 0 h 518129"/>
                  <a:gd name="connsiteX2-661" fmla="*/ 408216 w 901862"/>
                  <a:gd name="connsiteY2-662" fmla="*/ 189898 h 518129"/>
                  <a:gd name="connsiteX3-663" fmla="*/ 792935 w 901862"/>
                  <a:gd name="connsiteY3-664" fmla="*/ 70414 h 518129"/>
                  <a:gd name="connsiteX4-665" fmla="*/ 901862 w 901862"/>
                  <a:gd name="connsiteY4-666" fmla="*/ 156254 h 518129"/>
                  <a:gd name="connsiteX5-667" fmla="*/ 901862 w 901862"/>
                  <a:gd name="connsiteY5-668" fmla="*/ 330042 h 518129"/>
                  <a:gd name="connsiteX6-669" fmla="*/ 820718 w 901862"/>
                  <a:gd name="connsiteY6-670" fmla="*/ 518129 h 518129"/>
                  <a:gd name="connsiteX7-671" fmla="*/ 449618 w 901862"/>
                  <a:gd name="connsiteY7-672" fmla="*/ 343309 h 518129"/>
                  <a:gd name="connsiteX8-673" fmla="*/ 53233 w 901862"/>
                  <a:gd name="connsiteY8-674" fmla="*/ 444254 h 518129"/>
                  <a:gd name="connsiteX9-675" fmla="*/ 0 w 901862"/>
                  <a:gd name="connsiteY9-676" fmla="*/ 330042 h 518129"/>
                  <a:gd name="connsiteX10-677" fmla="*/ 0 w 901862"/>
                  <a:gd name="connsiteY10-678" fmla="*/ 156254 h 518129"/>
                  <a:gd name="connsiteX0-679" fmla="*/ 0 w 901862"/>
                  <a:gd name="connsiteY0-680" fmla="*/ 156254 h 518129"/>
                  <a:gd name="connsiteX1-681" fmla="*/ 45639 w 901862"/>
                  <a:gd name="connsiteY1-682" fmla="*/ 0 h 518129"/>
                  <a:gd name="connsiteX2-683" fmla="*/ 408216 w 901862"/>
                  <a:gd name="connsiteY2-684" fmla="*/ 189898 h 518129"/>
                  <a:gd name="connsiteX3-685" fmla="*/ 792935 w 901862"/>
                  <a:gd name="connsiteY3-686" fmla="*/ 70414 h 518129"/>
                  <a:gd name="connsiteX4-687" fmla="*/ 901862 w 901862"/>
                  <a:gd name="connsiteY4-688" fmla="*/ 156254 h 518129"/>
                  <a:gd name="connsiteX5-689" fmla="*/ 901862 w 901862"/>
                  <a:gd name="connsiteY5-690" fmla="*/ 330042 h 518129"/>
                  <a:gd name="connsiteX6-691" fmla="*/ 820718 w 901862"/>
                  <a:gd name="connsiteY6-692" fmla="*/ 518129 h 518129"/>
                  <a:gd name="connsiteX7-693" fmla="*/ 449618 w 901862"/>
                  <a:gd name="connsiteY7-694" fmla="*/ 343309 h 518129"/>
                  <a:gd name="connsiteX8-695" fmla="*/ 53233 w 901862"/>
                  <a:gd name="connsiteY8-696" fmla="*/ 444254 h 518129"/>
                  <a:gd name="connsiteX9-697" fmla="*/ 0 w 901862"/>
                  <a:gd name="connsiteY9-698" fmla="*/ 330042 h 518129"/>
                  <a:gd name="connsiteX10-699" fmla="*/ 0 w 901862"/>
                  <a:gd name="connsiteY10-700" fmla="*/ 156254 h 518129"/>
                  <a:gd name="connsiteX0-701" fmla="*/ 0 w 901862"/>
                  <a:gd name="connsiteY0-702" fmla="*/ 156254 h 518129"/>
                  <a:gd name="connsiteX1-703" fmla="*/ 45639 w 901862"/>
                  <a:gd name="connsiteY1-704" fmla="*/ 0 h 518129"/>
                  <a:gd name="connsiteX2-705" fmla="*/ 408216 w 901862"/>
                  <a:gd name="connsiteY2-706" fmla="*/ 189898 h 518129"/>
                  <a:gd name="connsiteX3-707" fmla="*/ 792935 w 901862"/>
                  <a:gd name="connsiteY3-708" fmla="*/ 70414 h 518129"/>
                  <a:gd name="connsiteX4-709" fmla="*/ 901862 w 901862"/>
                  <a:gd name="connsiteY4-710" fmla="*/ 156254 h 518129"/>
                  <a:gd name="connsiteX5-711" fmla="*/ 901862 w 901862"/>
                  <a:gd name="connsiteY5-712" fmla="*/ 330042 h 518129"/>
                  <a:gd name="connsiteX6-713" fmla="*/ 820718 w 901862"/>
                  <a:gd name="connsiteY6-714" fmla="*/ 518129 h 518129"/>
                  <a:gd name="connsiteX7-715" fmla="*/ 449618 w 901862"/>
                  <a:gd name="connsiteY7-716" fmla="*/ 343309 h 518129"/>
                  <a:gd name="connsiteX8-717" fmla="*/ 53233 w 901862"/>
                  <a:gd name="connsiteY8-718" fmla="*/ 444254 h 518129"/>
                  <a:gd name="connsiteX9-719" fmla="*/ 0 w 901862"/>
                  <a:gd name="connsiteY9-720" fmla="*/ 330042 h 518129"/>
                  <a:gd name="connsiteX10-721" fmla="*/ 0 w 901862"/>
                  <a:gd name="connsiteY10-722" fmla="*/ 156254 h 518129"/>
                  <a:gd name="connsiteX0-723" fmla="*/ 0 w 901862"/>
                  <a:gd name="connsiteY0-724" fmla="*/ 156254 h 518129"/>
                  <a:gd name="connsiteX1-725" fmla="*/ 45639 w 901862"/>
                  <a:gd name="connsiteY1-726" fmla="*/ 0 h 518129"/>
                  <a:gd name="connsiteX2-727" fmla="*/ 408216 w 901862"/>
                  <a:gd name="connsiteY2-728" fmla="*/ 189898 h 518129"/>
                  <a:gd name="connsiteX3-729" fmla="*/ 792935 w 901862"/>
                  <a:gd name="connsiteY3-730" fmla="*/ 70414 h 518129"/>
                  <a:gd name="connsiteX4-731" fmla="*/ 901862 w 901862"/>
                  <a:gd name="connsiteY4-732" fmla="*/ 156254 h 518129"/>
                  <a:gd name="connsiteX5-733" fmla="*/ 901862 w 901862"/>
                  <a:gd name="connsiteY5-734" fmla="*/ 330042 h 518129"/>
                  <a:gd name="connsiteX6-735" fmla="*/ 820718 w 901862"/>
                  <a:gd name="connsiteY6-736" fmla="*/ 518129 h 518129"/>
                  <a:gd name="connsiteX7-737" fmla="*/ 449618 w 901862"/>
                  <a:gd name="connsiteY7-738" fmla="*/ 343309 h 518129"/>
                  <a:gd name="connsiteX8-739" fmla="*/ 53233 w 901862"/>
                  <a:gd name="connsiteY8-740" fmla="*/ 444254 h 518129"/>
                  <a:gd name="connsiteX9-741" fmla="*/ 0 w 901862"/>
                  <a:gd name="connsiteY9-742" fmla="*/ 330042 h 518129"/>
                  <a:gd name="connsiteX10-743" fmla="*/ 0 w 901862"/>
                  <a:gd name="connsiteY10-744" fmla="*/ 156254 h 518129"/>
                  <a:gd name="connsiteX0-745" fmla="*/ 0 w 901862"/>
                  <a:gd name="connsiteY0-746" fmla="*/ 156254 h 518129"/>
                  <a:gd name="connsiteX1-747" fmla="*/ 45639 w 901862"/>
                  <a:gd name="connsiteY1-748" fmla="*/ 0 h 518129"/>
                  <a:gd name="connsiteX2-749" fmla="*/ 408216 w 901862"/>
                  <a:gd name="connsiteY2-750" fmla="*/ 189898 h 518129"/>
                  <a:gd name="connsiteX3-751" fmla="*/ 792935 w 901862"/>
                  <a:gd name="connsiteY3-752" fmla="*/ 70414 h 518129"/>
                  <a:gd name="connsiteX4-753" fmla="*/ 901862 w 901862"/>
                  <a:gd name="connsiteY4-754" fmla="*/ 156254 h 518129"/>
                  <a:gd name="connsiteX5-755" fmla="*/ 901862 w 901862"/>
                  <a:gd name="connsiteY5-756" fmla="*/ 330042 h 518129"/>
                  <a:gd name="connsiteX6-757" fmla="*/ 820718 w 901862"/>
                  <a:gd name="connsiteY6-758" fmla="*/ 518129 h 518129"/>
                  <a:gd name="connsiteX7-759" fmla="*/ 449618 w 901862"/>
                  <a:gd name="connsiteY7-760" fmla="*/ 343309 h 518129"/>
                  <a:gd name="connsiteX8-761" fmla="*/ 53233 w 901862"/>
                  <a:gd name="connsiteY8-762" fmla="*/ 444254 h 518129"/>
                  <a:gd name="connsiteX9-763" fmla="*/ 0 w 901862"/>
                  <a:gd name="connsiteY9-764" fmla="*/ 330042 h 518129"/>
                  <a:gd name="connsiteX10-765" fmla="*/ 0 w 901862"/>
                  <a:gd name="connsiteY10-766" fmla="*/ 156254 h 518129"/>
                  <a:gd name="connsiteX0-767" fmla="*/ 0 w 901862"/>
                  <a:gd name="connsiteY0-768" fmla="*/ 171490 h 533365"/>
                  <a:gd name="connsiteX1-769" fmla="*/ 27185 w 901862"/>
                  <a:gd name="connsiteY1-770" fmla="*/ 0 h 533365"/>
                  <a:gd name="connsiteX2-771" fmla="*/ 408216 w 901862"/>
                  <a:gd name="connsiteY2-772" fmla="*/ 205134 h 533365"/>
                  <a:gd name="connsiteX3-773" fmla="*/ 792935 w 901862"/>
                  <a:gd name="connsiteY3-774" fmla="*/ 85650 h 533365"/>
                  <a:gd name="connsiteX4-775" fmla="*/ 901862 w 901862"/>
                  <a:gd name="connsiteY4-776" fmla="*/ 171490 h 533365"/>
                  <a:gd name="connsiteX5-777" fmla="*/ 901862 w 901862"/>
                  <a:gd name="connsiteY5-778" fmla="*/ 345278 h 533365"/>
                  <a:gd name="connsiteX6-779" fmla="*/ 820718 w 901862"/>
                  <a:gd name="connsiteY6-780" fmla="*/ 533365 h 533365"/>
                  <a:gd name="connsiteX7-781" fmla="*/ 449618 w 901862"/>
                  <a:gd name="connsiteY7-782" fmla="*/ 358545 h 533365"/>
                  <a:gd name="connsiteX8-783" fmla="*/ 53233 w 901862"/>
                  <a:gd name="connsiteY8-784" fmla="*/ 459490 h 533365"/>
                  <a:gd name="connsiteX9-785" fmla="*/ 0 w 901862"/>
                  <a:gd name="connsiteY9-786" fmla="*/ 345278 h 533365"/>
                  <a:gd name="connsiteX10-787" fmla="*/ 0 w 901862"/>
                  <a:gd name="connsiteY10-788" fmla="*/ 171490 h 533365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37" y="connsiteY9-38"/>
                  </a:cxn>
                  <a:cxn ang="0">
                    <a:pos x="connsiteX10-479" y="connsiteY10-480"/>
                  </a:cxn>
                </a:cxnLst>
                <a:rect l="l" t="t" r="r" b="b"/>
                <a:pathLst>
                  <a:path w="901862" h="533365">
                    <a:moveTo>
                      <a:pt x="0" y="171490"/>
                    </a:moveTo>
                    <a:cubicBezTo>
                      <a:pt x="0" y="147494"/>
                      <a:pt x="3189" y="0"/>
                      <a:pt x="27185" y="0"/>
                    </a:cubicBezTo>
                    <a:cubicBezTo>
                      <a:pt x="108606" y="96799"/>
                      <a:pt x="280591" y="190859"/>
                      <a:pt x="408216" y="205134"/>
                    </a:cubicBezTo>
                    <a:cubicBezTo>
                      <a:pt x="535841" y="219409"/>
                      <a:pt x="638523" y="203937"/>
                      <a:pt x="792935" y="85650"/>
                    </a:cubicBezTo>
                    <a:cubicBezTo>
                      <a:pt x="816931" y="85650"/>
                      <a:pt x="901862" y="147494"/>
                      <a:pt x="901862" y="171490"/>
                    </a:cubicBezTo>
                    <a:lnTo>
                      <a:pt x="901862" y="345278"/>
                    </a:lnTo>
                    <a:cubicBezTo>
                      <a:pt x="901862" y="369274"/>
                      <a:pt x="844714" y="533365"/>
                      <a:pt x="820718" y="533365"/>
                    </a:cubicBezTo>
                    <a:cubicBezTo>
                      <a:pt x="658038" y="406441"/>
                      <a:pt x="577532" y="370857"/>
                      <a:pt x="449618" y="358545"/>
                    </a:cubicBezTo>
                    <a:cubicBezTo>
                      <a:pt x="321704" y="346233"/>
                      <a:pt x="129858" y="460586"/>
                      <a:pt x="53233" y="459490"/>
                    </a:cubicBezTo>
                    <a:cubicBezTo>
                      <a:pt x="29237" y="459490"/>
                      <a:pt x="0" y="369274"/>
                      <a:pt x="0" y="345278"/>
                    </a:cubicBezTo>
                    <a:lnTo>
                      <a:pt x="0" y="171490"/>
                    </a:lnTo>
                    <a:close/>
                  </a:path>
                </a:pathLst>
              </a:custGeom>
              <a:solidFill>
                <a:srgbClr val="B4000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371600"/>
                <a:endParaRPr lang="zh-CN" altLang="en-US" sz="2700">
                  <a:solidFill>
                    <a:srgbClr val="FFFFFF"/>
                  </a:solidFill>
                  <a:latin typeface="Arial" panose="020B0604020202090204"/>
                  <a:ea typeface="阿里巴巴普惠体 Medium"/>
                  <a:cs typeface="阿里巴巴普惠体 Medium"/>
                  <a:sym typeface="Arial" panose="020B0604020202090204"/>
                </a:endParaRPr>
              </a:p>
            </p:txBody>
          </p:sp>
        </p:grpSp>
        <p:sp>
          <p:nvSpPr>
            <p:cNvPr id="28" name="图形"/>
            <p:cNvSpPr txBox="1"/>
            <p:nvPr>
              <p:custDataLst>
                <p:tags r:id="rId2"/>
              </p:custDataLst>
            </p:nvPr>
          </p:nvSpPr>
          <p:spPr>
            <a:xfrm>
              <a:off x="1624" y="3061"/>
              <a:ext cx="8577" cy="602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1371600">
                <a:lnSpc>
                  <a:spcPct val="150000"/>
                </a:lnSpc>
              </a:pPr>
              <a:r>
                <a:rPr lang="en-US" altLang="zh-CN" sz="2800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汉仪润圆-45简" panose="00020600040101010101" charset="-122"/>
                  <a:ea typeface="汉仪润圆-45简" panose="00020600040101010101" charset="-122"/>
                  <a:cs typeface="阿里巴巴普惠体 Medium"/>
                  <a:sym typeface="Arial" panose="020B0604020202090204"/>
                </a:rPr>
                <a:t>       《</a:t>
              </a:r>
              <a:r>
                <a:rPr lang="zh-CN" altLang="en-US" sz="2800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汉仪润圆-45简" panose="00020600040101010101" charset="-122"/>
                  <a:ea typeface="汉仪润圆-45简" panose="00020600040101010101" charset="-122"/>
                  <a:cs typeface="阿里巴巴普惠体 Medium"/>
                  <a:sym typeface="Arial" panose="020B0604020202090204"/>
                </a:rPr>
                <a:t>博物志</a:t>
              </a:r>
              <a:r>
                <a:rPr lang="en-US" altLang="zh-CN" sz="2800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汉仪润圆-45简" panose="00020600040101010101" charset="-122"/>
                  <a:ea typeface="汉仪润圆-45简" panose="00020600040101010101" charset="-122"/>
                  <a:cs typeface="阿里巴巴普惠体 Medium"/>
                  <a:sym typeface="Arial" panose="020B0604020202090204"/>
                </a:rPr>
                <a:t>》</a:t>
              </a:r>
              <a:r>
                <a:rPr lang="zh-CN" altLang="en-US" sz="2800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汉仪润圆-45简" panose="00020600040101010101" charset="-122"/>
                  <a:ea typeface="汉仪润圆-45简" panose="00020600040101010101" charset="-122"/>
                  <a:cs typeface="阿里巴巴普惠体 Medium"/>
                  <a:sym typeface="Arial" panose="020B0604020202090204"/>
                </a:rPr>
                <a:t>内容涉及山川地理、异国民俗、奇禽怪兽、草木药术、方士神话、典礼器物等多个方面。</a:t>
              </a:r>
            </a:p>
            <a:p>
              <a:pPr defTabSz="1371600">
                <a:lnSpc>
                  <a:spcPct val="150000"/>
                </a:lnSpc>
              </a:pPr>
              <a:endParaRPr lang="en-US" altLang="zh-CN" sz="2800" dirty="0">
                <a:solidFill>
                  <a:srgbClr val="000000">
                    <a:lumMod val="65000"/>
                    <a:lumOff val="35000"/>
                  </a:srgbClr>
                </a:solidFill>
                <a:latin typeface="汉仪润圆-45简" panose="00020600040101010101" charset="-122"/>
                <a:ea typeface="汉仪润圆-45简" panose="00020600040101010101" charset="-122"/>
                <a:cs typeface="阿里巴巴普惠体 Medium"/>
                <a:sym typeface="Arial" panose="020B0604020202090204"/>
              </a:endParaRPr>
            </a:p>
            <a:p>
              <a:pPr defTabSz="1371600">
                <a:lnSpc>
                  <a:spcPct val="150000"/>
                </a:lnSpc>
              </a:pPr>
              <a:r>
                <a:rPr lang="en-US" altLang="zh-CN" sz="2800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汉仪润圆-45简" panose="00020600040101010101" charset="-122"/>
                  <a:ea typeface="汉仪润圆-45简" panose="00020600040101010101" charset="-122"/>
                  <a:cs typeface="阿里巴巴普惠体 Medium"/>
                  <a:sym typeface="Arial" panose="020B0604020202090204"/>
                </a:rPr>
                <a:t>       </a:t>
              </a:r>
              <a:r>
                <a:rPr lang="zh-CN" altLang="en-US" sz="2800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汉仪润圆-45简" panose="00020600040101010101" charset="-122"/>
                  <a:ea typeface="汉仪润圆-45简" panose="00020600040101010101" charset="-122"/>
                  <a:cs typeface="阿里巴巴普惠体 Medium"/>
                  <a:sym typeface="Arial" panose="020B0604020202090204"/>
                </a:rPr>
                <a:t>书中不仅记录了大量地理知识，还详细描述了动植物、自然现象、神话传说等内容。</a:t>
              </a:r>
            </a:p>
            <a:p>
              <a:pPr defTabSz="1371600">
                <a:lnSpc>
                  <a:spcPct val="150000"/>
                </a:lnSpc>
              </a:pPr>
              <a:r>
                <a:rPr lang="en-US" altLang="zh-CN" sz="2800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汉仪润圆-45简" panose="00020600040101010101" charset="-122"/>
                  <a:ea typeface="汉仪润圆-45简" panose="00020600040101010101" charset="-122"/>
                  <a:cs typeface="阿里巴巴普惠体 Medium"/>
                  <a:sym typeface="Arial" panose="020B0604020202090204"/>
                </a:rPr>
                <a:t>      </a:t>
              </a:r>
            </a:p>
            <a:p>
              <a:pPr defTabSz="1371600">
                <a:lnSpc>
                  <a:spcPct val="150000"/>
                </a:lnSpc>
              </a:pPr>
              <a:r>
                <a:rPr lang="en-US" altLang="zh-CN" sz="2800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汉仪润圆-45简" panose="00020600040101010101" charset="-122"/>
                  <a:ea typeface="汉仪润圆-45简" panose="00020600040101010101" charset="-122"/>
                  <a:cs typeface="阿里巴巴普惠体 Medium"/>
                  <a:sym typeface="Arial" panose="020B0604020202090204"/>
                </a:rPr>
                <a:t>《</a:t>
              </a:r>
              <a:r>
                <a:rPr lang="zh-CN" altLang="en-US" sz="2800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汉仪润圆-45简" panose="00020600040101010101" charset="-122"/>
                  <a:ea typeface="汉仪润圆-45简" panose="00020600040101010101" charset="-122"/>
                  <a:cs typeface="阿里巴巴普惠体 Medium"/>
                  <a:sym typeface="Arial" panose="020B0604020202090204"/>
                </a:rPr>
                <a:t>博物志</a:t>
              </a:r>
              <a:r>
                <a:rPr lang="en-US" altLang="zh-CN" sz="2800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汉仪润圆-45简" panose="00020600040101010101" charset="-122"/>
                  <a:ea typeface="汉仪润圆-45简" panose="00020600040101010101" charset="-122"/>
                  <a:cs typeface="阿里巴巴普惠体 Medium"/>
                  <a:sym typeface="Arial" panose="020B0604020202090204"/>
                </a:rPr>
                <a:t>》</a:t>
              </a:r>
              <a:r>
                <a:rPr lang="zh-CN" altLang="en-US" sz="2800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汉仪润圆-45简" panose="00020600040101010101" charset="-122"/>
                  <a:ea typeface="汉仪润圆-45简" panose="00020600040101010101" charset="-122"/>
                  <a:cs typeface="阿里巴巴普惠体 Medium"/>
                  <a:sym typeface="Arial" panose="020B0604020202090204"/>
                </a:rPr>
                <a:t>的内容广涉五方地理、动植物产、风土人物、方术服食、器物典乐等各方面。</a:t>
              </a:r>
            </a:p>
          </p:txBody>
        </p:sp>
      </p:grpSp>
      <p:sp>
        <p:nvSpPr>
          <p:cNvPr id="11" name="TextBox 32"/>
          <p:cNvSpPr txBox="1"/>
          <p:nvPr/>
        </p:nvSpPr>
        <p:spPr>
          <a:xfrm>
            <a:off x="1028700" y="904875"/>
            <a:ext cx="5644054" cy="922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00"/>
              </a:lnSpc>
              <a:spcBef>
                <a:spcPct val="0"/>
              </a:spcBef>
            </a:pPr>
            <a:r>
              <a:rPr lang="zh-CN" altLang="en-US" sz="6000" dirty="0">
                <a:solidFill>
                  <a:srgbClr val="B02025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汉仪雅酷黑-85J" panose="00020600040101010101" charset="-122"/>
                <a:sym typeface="字由点字美玲体" panose="00020600040101000101" charset="-122"/>
              </a:rPr>
              <a:t>内容丰富多样</a:t>
            </a:r>
          </a:p>
        </p:txBody>
      </p:sp>
      <p:sp>
        <p:nvSpPr>
          <p:cNvPr id="12" name="AutoShape 20"/>
          <p:cNvSpPr/>
          <p:nvPr/>
        </p:nvSpPr>
        <p:spPr>
          <a:xfrm>
            <a:off x="6053557" y="1409700"/>
            <a:ext cx="8043093" cy="0"/>
          </a:xfrm>
          <a:prstGeom prst="line">
            <a:avLst/>
          </a:prstGeom>
          <a:ln w="38100" cap="flat">
            <a:solidFill>
              <a:srgbClr val="B02025">
                <a:alpha val="62745"/>
              </a:srgbClr>
            </a:solidFill>
            <a:prstDash val="solid"/>
            <a:headEnd type="oval" w="lg" len="lg"/>
            <a:tailEnd type="none" w="sm" len="sm"/>
          </a:ln>
        </p:spPr>
      </p:sp>
      <p:sp>
        <p:nvSpPr>
          <p:cNvPr id="13" name="Freeform 10"/>
          <p:cNvSpPr/>
          <p:nvPr/>
        </p:nvSpPr>
        <p:spPr>
          <a:xfrm>
            <a:off x="14706600" y="1028700"/>
            <a:ext cx="2622411" cy="724479"/>
          </a:xfrm>
          <a:custGeom>
            <a:avLst/>
            <a:gdLst/>
            <a:ahLst/>
            <a:cxnLst/>
            <a:rect l="l" t="t" r="r" b="b"/>
            <a:pathLst>
              <a:path w="2622411" h="724479">
                <a:moveTo>
                  <a:pt x="0" y="0"/>
                </a:moveTo>
                <a:lnTo>
                  <a:pt x="2622411" y="0"/>
                </a:lnTo>
                <a:lnTo>
                  <a:pt x="2622411" y="724479"/>
                </a:lnTo>
                <a:lnTo>
                  <a:pt x="0" y="724479"/>
                </a:lnTo>
                <a:lnTo>
                  <a:pt x="0" y="0"/>
                </a:lnTo>
                <a:close/>
              </a:path>
            </a:pathLst>
          </a:custGeom>
          <a:blipFill>
            <a:blip r:embed="rId21"/>
            <a:stretch>
              <a:fillRect/>
            </a:stretch>
          </a:blipFill>
        </p:spPr>
      </p:sp>
      <p:grpSp>
        <p:nvGrpSpPr>
          <p:cNvPr id="2" name="Group 7"/>
          <p:cNvGrpSpPr/>
          <p:nvPr/>
        </p:nvGrpSpPr>
        <p:grpSpPr>
          <a:xfrm rot="-10800000">
            <a:off x="0" y="10003155"/>
            <a:ext cx="18397855" cy="313690"/>
            <a:chOff x="0" y="0"/>
            <a:chExt cx="4845557" cy="377001"/>
          </a:xfrm>
        </p:grpSpPr>
        <p:sp>
          <p:nvSpPr>
            <p:cNvPr id="3" name="Freeform 8"/>
            <p:cNvSpPr/>
            <p:nvPr/>
          </p:nvSpPr>
          <p:spPr>
            <a:xfrm>
              <a:off x="0" y="0"/>
              <a:ext cx="4845557" cy="377001"/>
            </a:xfrm>
            <a:custGeom>
              <a:avLst/>
              <a:gdLst/>
              <a:ahLst/>
              <a:cxnLst/>
              <a:rect l="l" t="t" r="r" b="b"/>
              <a:pathLst>
                <a:path w="4845557" h="377001">
                  <a:moveTo>
                    <a:pt x="0" y="0"/>
                  </a:moveTo>
                  <a:lnTo>
                    <a:pt x="4845557" y="0"/>
                  </a:lnTo>
                  <a:lnTo>
                    <a:pt x="4845557" y="377001"/>
                  </a:lnTo>
                  <a:lnTo>
                    <a:pt x="0" y="377001"/>
                  </a:lnTo>
                  <a:close/>
                </a:path>
              </a:pathLst>
            </a:custGeom>
            <a:gradFill rotWithShape="1">
              <a:gsLst>
                <a:gs pos="0">
                  <a:srgbClr val="AD2121">
                    <a:alpha val="57000"/>
                  </a:srgbClr>
                </a:gs>
                <a:gs pos="100000">
                  <a:srgbClr val="B02025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4" name="TextBox 9"/>
            <p:cNvSpPr txBox="1"/>
            <p:nvPr/>
          </p:nvSpPr>
          <p:spPr>
            <a:xfrm>
              <a:off x="0" y="-38100"/>
              <a:ext cx="4845557" cy="4151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sp>
        <p:nvSpPr>
          <p:cNvPr id="14" name="图形"/>
          <p:cNvSpPr/>
          <p:nvPr/>
        </p:nvSpPr>
        <p:spPr>
          <a:xfrm>
            <a:off x="1025842" y="3086100"/>
            <a:ext cx="344805" cy="344805"/>
          </a:xfrm>
          <a:prstGeom prst="ellipse">
            <a:avLst/>
          </a:prstGeom>
          <a:solidFill>
            <a:srgbClr val="B52126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>
              <a:latin typeface="Arial" panose="020B0604020202090204"/>
              <a:ea typeface="阿里巴巴普惠体 Medium"/>
              <a:cs typeface="阿里巴巴普惠体 Medium"/>
              <a:sym typeface="Arial" panose="020B0604020202090204"/>
            </a:endParaRPr>
          </a:p>
        </p:txBody>
      </p:sp>
    </p:spTree>
    <p:custDataLst>
      <p:tags r:id="rId1"/>
    </p:custData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C0C054-F6B3-8285-725A-D3D6507FB8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图形">
            <a:extLst>
              <a:ext uri="{FF2B5EF4-FFF2-40B4-BE49-F238E27FC236}">
                <a16:creationId xmlns:a16="http://schemas.microsoft.com/office/drawing/2014/main" id="{9338E0F7-D681-4286-AAF3-F93B60441D35}"/>
              </a:ext>
            </a:extLst>
          </p:cNvPr>
          <p:cNvGrpSpPr/>
          <p:nvPr/>
        </p:nvGrpSpPr>
        <p:grpSpPr>
          <a:xfrm>
            <a:off x="1524000" y="2933700"/>
            <a:ext cx="15121890" cy="5566410"/>
            <a:chOff x="1623" y="3064"/>
            <a:chExt cx="15876" cy="5844"/>
          </a:xfrm>
        </p:grpSpPr>
        <p:cxnSp>
          <p:nvCxnSpPr>
            <p:cNvPr id="15" name="图形">
              <a:extLst>
                <a:ext uri="{FF2B5EF4-FFF2-40B4-BE49-F238E27FC236}">
                  <a16:creationId xmlns:a16="http://schemas.microsoft.com/office/drawing/2014/main" id="{8A7D386C-F26E-2026-78F5-DEFE3F193799}"/>
                </a:ext>
              </a:extLst>
            </p:cNvPr>
            <p:cNvCxnSpPr/>
            <p:nvPr>
              <p:custDataLst>
                <p:tags r:id="rId4"/>
              </p:custDataLst>
            </p:nvPr>
          </p:nvCxnSpPr>
          <p:spPr>
            <a:xfrm flipV="1">
              <a:off x="6079" y="3163"/>
              <a:ext cx="0" cy="5551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图形">
              <a:extLst>
                <a:ext uri="{FF2B5EF4-FFF2-40B4-BE49-F238E27FC236}">
                  <a16:creationId xmlns:a16="http://schemas.microsoft.com/office/drawing/2014/main" id="{716985A9-187A-155A-22A3-915A171770D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280" r="25053" b="43950"/>
            <a:stretch/>
          </p:blipFill>
          <p:spPr>
            <a:xfrm>
              <a:off x="11854" y="3166"/>
              <a:ext cx="5645" cy="2788"/>
            </a:xfrm>
            <a:prstGeom prst="roundRect">
              <a:avLst/>
            </a:prstGeom>
          </p:spPr>
        </p:pic>
        <p:pic>
          <p:nvPicPr>
            <p:cNvPr id="7" name="图形">
              <a:extLst>
                <a:ext uri="{FF2B5EF4-FFF2-40B4-BE49-F238E27FC236}">
                  <a16:creationId xmlns:a16="http://schemas.microsoft.com/office/drawing/2014/main" id="{6734453C-6D88-FDFC-893A-5AE156DC31A7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54" t="61111" r="-1754" b="166"/>
            <a:stretch/>
          </p:blipFill>
          <p:spPr>
            <a:xfrm>
              <a:off x="11854" y="6120"/>
              <a:ext cx="5645" cy="2788"/>
            </a:xfrm>
            <a:prstGeom prst="roundRect">
              <a:avLst/>
            </a:prstGeom>
          </p:spPr>
        </p:pic>
        <p:sp>
          <p:nvSpPr>
            <p:cNvPr id="8" name="图形">
              <a:extLst>
                <a:ext uri="{FF2B5EF4-FFF2-40B4-BE49-F238E27FC236}">
                  <a16:creationId xmlns:a16="http://schemas.microsoft.com/office/drawing/2014/main" id="{920A7556-965B-07AD-008C-EF78F5D08BB3}"/>
                </a:ext>
              </a:extLst>
            </p:cNvPr>
            <p:cNvSpPr/>
            <p:nvPr/>
          </p:nvSpPr>
          <p:spPr>
            <a:xfrm>
              <a:off x="1623" y="3173"/>
              <a:ext cx="362" cy="362"/>
            </a:xfrm>
            <a:prstGeom prst="ellipse">
              <a:avLst/>
            </a:prstGeom>
            <a:solidFill>
              <a:srgbClr val="8A0006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700">
                <a:latin typeface="Arial"/>
                <a:ea typeface="阿里巴巴普惠体 Medium"/>
                <a:cs typeface="阿里巴巴普惠体 Medium"/>
                <a:sym typeface="Arial"/>
              </a:endParaRPr>
            </a:p>
          </p:txBody>
        </p:sp>
        <p:sp>
          <p:nvSpPr>
            <p:cNvPr id="31" name="图形">
              <a:extLst>
                <a:ext uri="{FF2B5EF4-FFF2-40B4-BE49-F238E27FC236}">
                  <a16:creationId xmlns:a16="http://schemas.microsoft.com/office/drawing/2014/main" id="{E26076BF-94E3-3BA3-DBA4-85F1ECA45BA9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6433" y="3173"/>
              <a:ext cx="362" cy="362"/>
            </a:xfrm>
            <a:prstGeom prst="ellipse">
              <a:avLst/>
            </a:prstGeom>
            <a:solidFill>
              <a:srgbClr val="B40005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700">
                <a:latin typeface="Arial"/>
                <a:ea typeface="阿里巴巴普惠体 Medium"/>
                <a:cs typeface="阿里巴巴普惠体 Medium"/>
                <a:sym typeface="Arial"/>
              </a:endParaRPr>
            </a:p>
          </p:txBody>
        </p:sp>
        <p:sp>
          <p:nvSpPr>
            <p:cNvPr id="41" name="图形">
              <a:extLst>
                <a:ext uri="{FF2B5EF4-FFF2-40B4-BE49-F238E27FC236}">
                  <a16:creationId xmlns:a16="http://schemas.microsoft.com/office/drawing/2014/main" id="{BB2C2061-267D-66B8-DC87-68383AE23197}"/>
                </a:ext>
              </a:extLst>
            </p:cNvPr>
            <p:cNvSpPr txBox="1"/>
            <p:nvPr>
              <p:custDataLst>
                <p:tags r:id="rId7"/>
              </p:custDataLst>
            </p:nvPr>
          </p:nvSpPr>
          <p:spPr>
            <a:xfrm>
              <a:off x="2124" y="3064"/>
              <a:ext cx="3955" cy="45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zh-CN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中秀体简" panose="00020600040101010101" pitchFamily="18" charset="-122"/>
                  <a:ea typeface="汉仪中秀体简" panose="00020600040101010101" pitchFamily="18" charset="-122"/>
                  <a:cs typeface="阿里巴巴普惠体 Medium"/>
                  <a:sym typeface="Arial"/>
                </a:rPr>
                <a:t>地理知识的丰富性</a:t>
              </a:r>
            </a:p>
          </p:txBody>
        </p:sp>
        <p:sp>
          <p:nvSpPr>
            <p:cNvPr id="42" name="图形">
              <a:extLst>
                <a:ext uri="{FF2B5EF4-FFF2-40B4-BE49-F238E27FC236}">
                  <a16:creationId xmlns:a16="http://schemas.microsoft.com/office/drawing/2014/main" id="{401F417D-8309-80F9-CC27-263EC79A2FA4}"/>
                </a:ext>
              </a:extLst>
            </p:cNvPr>
            <p:cNvSpPr txBox="1"/>
            <p:nvPr>
              <p:custDataLst>
                <p:tags r:id="rId8"/>
              </p:custDataLst>
            </p:nvPr>
          </p:nvSpPr>
          <p:spPr>
            <a:xfrm>
              <a:off x="1803" y="3636"/>
              <a:ext cx="4201" cy="285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汉仪润圆-45简" panose="00020600040101010101" charset="-122"/>
                  <a:ea typeface="汉仪润圆-45简" panose="00020600040101010101" charset="-122"/>
                  <a:cs typeface="阿里巴巴普惠体 Medium"/>
                  <a:sym typeface="Arial"/>
                </a:rPr>
                <a:t>“天地初不足，故女娲氏练五色石以补其阙，断鳌足以立四极。其后共工氏与颛顼争帝，而怒触不周之山，折天柱，绝地维，故天倾西北，日月星辰就焉；地不满东南，故百川水注焉。”</a:t>
              </a:r>
              <a:endPara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汉仪润圆-45简" panose="00020600040101010101" charset="-122"/>
                <a:ea typeface="汉仪润圆-45简" panose="00020600040101010101" charset="-122"/>
                <a:cs typeface="阿里巴巴普惠体 Medium"/>
                <a:sym typeface="Arial"/>
              </a:endParaRPr>
            </a:p>
          </p:txBody>
        </p:sp>
        <p:sp>
          <p:nvSpPr>
            <p:cNvPr id="34" name="图形">
              <a:extLst>
                <a:ext uri="{FF2B5EF4-FFF2-40B4-BE49-F238E27FC236}">
                  <a16:creationId xmlns:a16="http://schemas.microsoft.com/office/drawing/2014/main" id="{5C9BECC8-FBD3-B352-94D8-7C20C17AF2E3}"/>
                </a:ext>
              </a:extLst>
            </p:cNvPr>
            <p:cNvSpPr txBox="1"/>
            <p:nvPr>
              <p:custDataLst>
                <p:tags r:id="rId9"/>
              </p:custDataLst>
            </p:nvPr>
          </p:nvSpPr>
          <p:spPr>
            <a:xfrm>
              <a:off x="6927" y="3064"/>
              <a:ext cx="4296" cy="45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zh-CN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中秀体简" panose="00020600040101010101" pitchFamily="18" charset="-122"/>
                  <a:ea typeface="汉仪中秀体简" panose="00020600040101010101" pitchFamily="18" charset="-122"/>
                  <a:cs typeface="阿里巴巴普惠体 Medium"/>
                  <a:sym typeface="Arial"/>
                </a:rPr>
                <a:t>动植物与自然现象的记录</a:t>
              </a:r>
            </a:p>
          </p:txBody>
        </p:sp>
        <p:sp>
          <p:nvSpPr>
            <p:cNvPr id="35" name="图形">
              <a:extLst>
                <a:ext uri="{FF2B5EF4-FFF2-40B4-BE49-F238E27FC236}">
                  <a16:creationId xmlns:a16="http://schemas.microsoft.com/office/drawing/2014/main" id="{89C8276F-0C6A-7C66-8C1C-1EB5A53217C8}"/>
                </a:ext>
              </a:extLst>
            </p:cNvPr>
            <p:cNvSpPr txBox="1"/>
            <p:nvPr>
              <p:custDataLst>
                <p:tags r:id="rId10"/>
              </p:custDataLst>
            </p:nvPr>
          </p:nvSpPr>
          <p:spPr>
            <a:xfrm>
              <a:off x="6433" y="3706"/>
              <a:ext cx="4201" cy="197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汉仪润圆-45简" panose="00020600040101010101" charset="-122"/>
                  <a:ea typeface="汉仪润圆-45简" panose="00020600040101010101" charset="-122"/>
                  <a:cs typeface="阿里巴巴普惠体 Medium"/>
                  <a:sym typeface="Arial"/>
                </a:rPr>
                <a:t>“华山有蛇，名肥遗，六足四翼，见则天下大旱。常山之蛇，名率然，有两头，触其一头，头至，触其中，则两头俱至。孙武以喻善用兵者。”</a:t>
              </a:r>
              <a:endParaRPr lang="en-US" altLang="zh-CN" sz="2100" dirty="0">
                <a:solidFill>
                  <a:schemeClr val="tx1">
                    <a:lumMod val="65000"/>
                    <a:lumOff val="35000"/>
                  </a:schemeClr>
                </a:solidFill>
                <a:latin typeface="汉仪润圆-45简" panose="00020600040101010101" charset="-122"/>
                <a:ea typeface="汉仪润圆-45简" panose="00020600040101010101" charset="-122"/>
                <a:cs typeface="阿里巴巴普惠体 Medium"/>
                <a:sym typeface="Arial"/>
              </a:endParaRPr>
            </a:p>
          </p:txBody>
        </p:sp>
      </p:grpSp>
      <p:sp>
        <p:nvSpPr>
          <p:cNvPr id="5" name="TextBox 32">
            <a:extLst>
              <a:ext uri="{FF2B5EF4-FFF2-40B4-BE49-F238E27FC236}">
                <a16:creationId xmlns:a16="http://schemas.microsoft.com/office/drawing/2014/main" id="{BE069E97-D2A9-C056-FB0F-FA6584E29139}"/>
              </a:ext>
            </a:extLst>
          </p:cNvPr>
          <p:cNvSpPr txBox="1"/>
          <p:nvPr/>
        </p:nvSpPr>
        <p:spPr>
          <a:xfrm>
            <a:off x="1028700" y="904875"/>
            <a:ext cx="5644054" cy="922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00"/>
              </a:lnSpc>
              <a:spcBef>
                <a:spcPct val="0"/>
              </a:spcBef>
            </a:pPr>
            <a:r>
              <a:rPr lang="zh-CN" altLang="en-US" sz="6000" dirty="0">
                <a:solidFill>
                  <a:srgbClr val="B02025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汉仪雅酷黑-85J" panose="00020600040101010101" charset="-122"/>
                <a:sym typeface="字由点字美玲体" panose="00020600040101000101" charset="-122"/>
              </a:rPr>
              <a:t>内容丰富多样</a:t>
            </a:r>
          </a:p>
        </p:txBody>
      </p:sp>
      <p:sp>
        <p:nvSpPr>
          <p:cNvPr id="9" name="AutoShape 20">
            <a:extLst>
              <a:ext uri="{FF2B5EF4-FFF2-40B4-BE49-F238E27FC236}">
                <a16:creationId xmlns:a16="http://schemas.microsoft.com/office/drawing/2014/main" id="{AA013CB6-6663-1F70-B397-62450601B964}"/>
              </a:ext>
            </a:extLst>
          </p:cNvPr>
          <p:cNvSpPr/>
          <p:nvPr/>
        </p:nvSpPr>
        <p:spPr>
          <a:xfrm>
            <a:off x="6053557" y="1409700"/>
            <a:ext cx="8043093" cy="0"/>
          </a:xfrm>
          <a:prstGeom prst="line">
            <a:avLst/>
          </a:prstGeom>
          <a:ln w="38100" cap="flat">
            <a:solidFill>
              <a:srgbClr val="B02025">
                <a:alpha val="62745"/>
              </a:srgbClr>
            </a:solidFill>
            <a:prstDash val="solid"/>
            <a:headEnd type="oval" w="lg" len="lg"/>
            <a:tailEnd type="none" w="sm" len="sm"/>
          </a:ln>
        </p:spPr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CE7DB32B-7928-93D8-E2FF-E611EA70D48C}"/>
              </a:ext>
            </a:extLst>
          </p:cNvPr>
          <p:cNvSpPr/>
          <p:nvPr/>
        </p:nvSpPr>
        <p:spPr>
          <a:xfrm>
            <a:off x="14706600" y="1028700"/>
            <a:ext cx="2622411" cy="724479"/>
          </a:xfrm>
          <a:custGeom>
            <a:avLst/>
            <a:gdLst/>
            <a:ahLst/>
            <a:cxnLst/>
            <a:rect l="l" t="t" r="r" b="b"/>
            <a:pathLst>
              <a:path w="2622411" h="724479">
                <a:moveTo>
                  <a:pt x="0" y="0"/>
                </a:moveTo>
                <a:lnTo>
                  <a:pt x="2622411" y="0"/>
                </a:lnTo>
                <a:lnTo>
                  <a:pt x="2622411" y="724479"/>
                </a:lnTo>
                <a:lnTo>
                  <a:pt x="0" y="724479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</p:sp>
      <p:grpSp>
        <p:nvGrpSpPr>
          <p:cNvPr id="11" name="Group 7">
            <a:extLst>
              <a:ext uri="{FF2B5EF4-FFF2-40B4-BE49-F238E27FC236}">
                <a16:creationId xmlns:a16="http://schemas.microsoft.com/office/drawing/2014/main" id="{6174F625-CF75-379D-A84C-3D62F5728998}"/>
              </a:ext>
            </a:extLst>
          </p:cNvPr>
          <p:cNvGrpSpPr/>
          <p:nvPr/>
        </p:nvGrpSpPr>
        <p:grpSpPr>
          <a:xfrm rot="-10800000">
            <a:off x="0" y="10003155"/>
            <a:ext cx="18397855" cy="313690"/>
            <a:chOff x="0" y="0"/>
            <a:chExt cx="4845557" cy="377001"/>
          </a:xfrm>
        </p:grpSpPr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E4CD0085-A019-CB24-ADAC-12E580AAFE18}"/>
                </a:ext>
              </a:extLst>
            </p:cNvPr>
            <p:cNvSpPr/>
            <p:nvPr/>
          </p:nvSpPr>
          <p:spPr>
            <a:xfrm>
              <a:off x="0" y="0"/>
              <a:ext cx="4845557" cy="377001"/>
            </a:xfrm>
            <a:custGeom>
              <a:avLst/>
              <a:gdLst/>
              <a:ahLst/>
              <a:cxnLst/>
              <a:rect l="l" t="t" r="r" b="b"/>
              <a:pathLst>
                <a:path w="4845557" h="377001">
                  <a:moveTo>
                    <a:pt x="0" y="0"/>
                  </a:moveTo>
                  <a:lnTo>
                    <a:pt x="4845557" y="0"/>
                  </a:lnTo>
                  <a:lnTo>
                    <a:pt x="4845557" y="377001"/>
                  </a:lnTo>
                  <a:lnTo>
                    <a:pt x="0" y="377001"/>
                  </a:lnTo>
                  <a:close/>
                </a:path>
              </a:pathLst>
            </a:custGeom>
            <a:gradFill rotWithShape="1">
              <a:gsLst>
                <a:gs pos="0">
                  <a:srgbClr val="AD2121">
                    <a:alpha val="57000"/>
                  </a:srgbClr>
                </a:gs>
                <a:gs pos="100000">
                  <a:srgbClr val="B02025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3" name="TextBox 9">
              <a:extLst>
                <a:ext uri="{FF2B5EF4-FFF2-40B4-BE49-F238E27FC236}">
                  <a16:creationId xmlns:a16="http://schemas.microsoft.com/office/drawing/2014/main" id="{77DCA822-1B03-AE54-D476-CA8B991E4848}"/>
                </a:ext>
              </a:extLst>
            </p:cNvPr>
            <p:cNvSpPr txBox="1"/>
            <p:nvPr/>
          </p:nvSpPr>
          <p:spPr>
            <a:xfrm>
              <a:off x="0" y="-38100"/>
              <a:ext cx="4845557" cy="4151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4" name="图形">
            <a:extLst>
              <a:ext uri="{FF2B5EF4-FFF2-40B4-BE49-F238E27FC236}">
                <a16:creationId xmlns:a16="http://schemas.microsoft.com/office/drawing/2014/main" id="{C220C603-8CD9-84E1-CCF8-58E0DB91811B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695450" y="6492945"/>
            <a:ext cx="3830003" cy="179228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汉仪润圆-45简" panose="00020600040101010101" charset="-122"/>
                <a:ea typeface="汉仪润圆-45简" panose="00020600040101010101" charset="-122"/>
                <a:cs typeface="阿里巴巴普惠体 Medium"/>
                <a:sym typeface="Arial"/>
              </a:rPr>
              <a:t>“昆仑山北，地转下三千六百里，有八玄幽都，方二十万里。地下有四柱，四柱广十万里，地有三千六百轴，犬牙相举。”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汉仪润圆-45简" panose="00020600040101010101" charset="-122"/>
              <a:ea typeface="汉仪润圆-45简" panose="00020600040101010101" charset="-122"/>
              <a:cs typeface="阿里巴巴普惠体 Medium"/>
              <a:sym typeface="Arial"/>
            </a:endParaRPr>
          </a:p>
        </p:txBody>
      </p:sp>
      <p:sp>
        <p:nvSpPr>
          <p:cNvPr id="16" name="图形">
            <a:extLst>
              <a:ext uri="{FF2B5EF4-FFF2-40B4-BE49-F238E27FC236}">
                <a16:creationId xmlns:a16="http://schemas.microsoft.com/office/drawing/2014/main" id="{EE8558D5-0B58-3E94-EC97-F85FB539ED3B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6053557" y="6492945"/>
            <a:ext cx="3830003" cy="179228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汉仪润圆-45简" panose="00020600040101010101" charset="-122"/>
                <a:ea typeface="汉仪润圆-45简" panose="00020600040101010101" charset="-122"/>
                <a:cs typeface="阿里巴巴普惠体 Medium"/>
                <a:sym typeface="Arial"/>
              </a:rPr>
              <a:t>“东海有半体鱼，其形状如牛，剥其皮悬之，潮水至则毛起，潮去则毛伏。东海蛟错鱼生子，子惊还入母肠，寻复出。”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汉仪润圆-45简" panose="00020600040101010101" charset="-122"/>
              <a:ea typeface="汉仪润圆-45简" panose="00020600040101010101" charset="-122"/>
              <a:cs typeface="阿里巴巴普惠体 Medium"/>
              <a:sym typeface="Arial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43047887"/>
      </p:ext>
    </p:extLst>
  </p:cSld>
  <p:clrMapOvr>
    <a:masterClrMapping/>
  </p:clrMapOvr>
  <p:transition spd="slow">
    <p:wipe dir="r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F6ACDE-CFEF-A938-F883-F2CFF0D331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图形">
            <a:extLst>
              <a:ext uri="{FF2B5EF4-FFF2-40B4-BE49-F238E27FC236}">
                <a16:creationId xmlns:a16="http://schemas.microsoft.com/office/drawing/2014/main" id="{630FD78D-56E2-10D5-3291-108F8CC637CB}"/>
              </a:ext>
            </a:extLst>
          </p:cNvPr>
          <p:cNvGrpSpPr/>
          <p:nvPr/>
        </p:nvGrpSpPr>
        <p:grpSpPr>
          <a:xfrm>
            <a:off x="3409552" y="2305054"/>
            <a:ext cx="13189745" cy="7122795"/>
            <a:chOff x="2273034" y="1536702"/>
            <a:chExt cx="8793163" cy="4748530"/>
          </a:xfrm>
        </p:grpSpPr>
        <p:sp>
          <p:nvSpPr>
            <p:cNvPr id="5" name="图形">
              <a:extLst>
                <a:ext uri="{FF2B5EF4-FFF2-40B4-BE49-F238E27FC236}">
                  <a16:creationId xmlns:a16="http://schemas.microsoft.com/office/drawing/2014/main" id="{3D4DF64F-7E58-6790-7E16-5679309C93C9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>
              <a:off x="9343957" y="1746218"/>
              <a:ext cx="1722240" cy="27753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9" h="21600" extrusionOk="0">
                  <a:moveTo>
                    <a:pt x="0" y="0"/>
                  </a:moveTo>
                  <a:lnTo>
                    <a:pt x="0" y="1790"/>
                  </a:lnTo>
                  <a:lnTo>
                    <a:pt x="3643" y="1790"/>
                  </a:lnTo>
                  <a:cubicBezTo>
                    <a:pt x="7802" y="1790"/>
                    <a:pt x="11571" y="2809"/>
                    <a:pt x="14305" y="4448"/>
                  </a:cubicBezTo>
                  <a:cubicBezTo>
                    <a:pt x="17038" y="6089"/>
                    <a:pt x="18717" y="8332"/>
                    <a:pt x="18717" y="10800"/>
                  </a:cubicBezTo>
                  <a:cubicBezTo>
                    <a:pt x="18717" y="13268"/>
                    <a:pt x="17038" y="15511"/>
                    <a:pt x="14305" y="17152"/>
                  </a:cubicBezTo>
                  <a:cubicBezTo>
                    <a:pt x="11571" y="18791"/>
                    <a:pt x="7802" y="19812"/>
                    <a:pt x="3643" y="19812"/>
                  </a:cubicBezTo>
                  <a:lnTo>
                    <a:pt x="0" y="19812"/>
                  </a:lnTo>
                  <a:lnTo>
                    <a:pt x="0" y="21600"/>
                  </a:lnTo>
                  <a:lnTo>
                    <a:pt x="3643" y="21600"/>
                  </a:lnTo>
                  <a:cubicBezTo>
                    <a:pt x="8569" y="21600"/>
                    <a:pt x="13055" y="20390"/>
                    <a:pt x="16308" y="18439"/>
                  </a:cubicBezTo>
                  <a:cubicBezTo>
                    <a:pt x="19563" y="16489"/>
                    <a:pt x="21600" y="13780"/>
                    <a:pt x="21599" y="10800"/>
                  </a:cubicBezTo>
                  <a:cubicBezTo>
                    <a:pt x="21600" y="7820"/>
                    <a:pt x="19563" y="5111"/>
                    <a:pt x="16308" y="3161"/>
                  </a:cubicBezTo>
                  <a:cubicBezTo>
                    <a:pt x="13055" y="1210"/>
                    <a:pt x="8569" y="0"/>
                    <a:pt x="364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8A0006"/>
            </a:solidFill>
            <a:ln w="12700">
              <a:miter lim="400000"/>
            </a:ln>
          </p:spPr>
          <p:txBody>
            <a:bodyPr lIns="28577" tIns="28577" rIns="28577" bIns="28577" anchor="ctr"/>
            <a:lstStyle/>
            <a:p>
              <a:pPr algn="ctr" defTabSz="3429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600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阿里巴巴普惠体 Medium"/>
                <a:cs typeface="阿里巴巴普惠体 Medium"/>
                <a:sym typeface="Arial"/>
              </a:endParaRPr>
            </a:p>
          </p:txBody>
        </p:sp>
        <p:sp>
          <p:nvSpPr>
            <p:cNvPr id="8" name="图形">
              <a:extLst>
                <a:ext uri="{FF2B5EF4-FFF2-40B4-BE49-F238E27FC236}">
                  <a16:creationId xmlns:a16="http://schemas.microsoft.com/office/drawing/2014/main" id="{737863BB-CE59-2538-1976-7D96687F6F01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2273034" y="1746217"/>
              <a:ext cx="2122885" cy="13876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9" h="21600" extrusionOk="0">
                  <a:moveTo>
                    <a:pt x="14569" y="0"/>
                  </a:moveTo>
                  <a:cubicBezTo>
                    <a:pt x="10573" y="0"/>
                    <a:pt x="6931" y="2419"/>
                    <a:pt x="4292" y="6323"/>
                  </a:cubicBezTo>
                  <a:cubicBezTo>
                    <a:pt x="1652" y="10223"/>
                    <a:pt x="-1" y="15640"/>
                    <a:pt x="0" y="21600"/>
                  </a:cubicBezTo>
                  <a:lnTo>
                    <a:pt x="2340" y="21600"/>
                  </a:lnTo>
                  <a:cubicBezTo>
                    <a:pt x="2340" y="16664"/>
                    <a:pt x="3700" y="12177"/>
                    <a:pt x="5917" y="8896"/>
                  </a:cubicBezTo>
                  <a:cubicBezTo>
                    <a:pt x="8135" y="5618"/>
                    <a:pt x="11195" y="3580"/>
                    <a:pt x="14569" y="3580"/>
                  </a:cubicBezTo>
                  <a:lnTo>
                    <a:pt x="21599" y="3580"/>
                  </a:lnTo>
                  <a:lnTo>
                    <a:pt x="21599" y="0"/>
                  </a:lnTo>
                  <a:lnTo>
                    <a:pt x="14569" y="0"/>
                  </a:lnTo>
                  <a:close/>
                </a:path>
              </a:pathLst>
            </a:custGeom>
            <a:solidFill>
              <a:srgbClr val="8A0006"/>
            </a:solidFill>
            <a:ln w="12700">
              <a:miter lim="400000"/>
            </a:ln>
          </p:spPr>
          <p:txBody>
            <a:bodyPr lIns="28577" tIns="28577" rIns="28577" bIns="28577" anchor="ctr"/>
            <a:lstStyle/>
            <a:p>
              <a:pPr algn="ctr" defTabSz="3429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600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阿里巴巴普惠体 Medium"/>
                <a:cs typeface="阿里巴巴普惠体 Medium"/>
                <a:sym typeface="Arial"/>
              </a:endParaRPr>
            </a:p>
          </p:txBody>
        </p:sp>
        <p:sp>
          <p:nvSpPr>
            <p:cNvPr id="9" name="图形">
              <a:extLst>
                <a:ext uri="{FF2B5EF4-FFF2-40B4-BE49-F238E27FC236}">
                  <a16:creationId xmlns:a16="http://schemas.microsoft.com/office/drawing/2014/main" id="{8DA19616-8A56-482C-9E40-EB4A9D7B5F3F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>
              <a:off x="4389568" y="1746217"/>
              <a:ext cx="2472928" cy="229989"/>
            </a:xfrm>
            <a:prstGeom prst="rect">
              <a:avLst/>
            </a:prstGeom>
            <a:solidFill>
              <a:srgbClr val="8A0006"/>
            </a:solidFill>
            <a:ln w="12700">
              <a:miter lim="400000"/>
            </a:ln>
          </p:spPr>
          <p:txBody>
            <a:bodyPr lIns="28577" tIns="28577" rIns="28577" bIns="28577" anchor="ctr"/>
            <a:lstStyle/>
            <a:p>
              <a:pPr algn="ctr" defTabSz="3429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600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阿里巴巴普惠体 Medium"/>
                <a:cs typeface="阿里巴巴普惠体 Medium"/>
                <a:sym typeface="Arial"/>
              </a:endParaRPr>
            </a:p>
          </p:txBody>
        </p:sp>
        <p:sp>
          <p:nvSpPr>
            <p:cNvPr id="10" name="图形">
              <a:extLst>
                <a:ext uri="{FF2B5EF4-FFF2-40B4-BE49-F238E27FC236}">
                  <a16:creationId xmlns:a16="http://schemas.microsoft.com/office/drawing/2014/main" id="{EB098A58-3C0E-D73C-B3DE-CF69217C2067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>
              <a:off x="6856148" y="1746217"/>
              <a:ext cx="2494161" cy="229989"/>
            </a:xfrm>
            <a:prstGeom prst="rect">
              <a:avLst/>
            </a:prstGeom>
            <a:solidFill>
              <a:srgbClr val="8A0006"/>
            </a:solidFill>
            <a:ln w="12700">
              <a:miter lim="400000"/>
            </a:ln>
          </p:spPr>
          <p:txBody>
            <a:bodyPr lIns="28577" tIns="28577" rIns="28577" bIns="28577" anchor="ctr"/>
            <a:lstStyle/>
            <a:p>
              <a:pPr algn="ctr" defTabSz="3429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600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阿里巴巴普惠体 Medium"/>
                <a:cs typeface="阿里巴巴普惠体 Medium"/>
                <a:sym typeface="Arial"/>
              </a:endParaRPr>
            </a:p>
          </p:txBody>
        </p:sp>
        <p:sp>
          <p:nvSpPr>
            <p:cNvPr id="11" name="图形">
              <a:extLst>
                <a:ext uri="{FF2B5EF4-FFF2-40B4-BE49-F238E27FC236}">
                  <a16:creationId xmlns:a16="http://schemas.microsoft.com/office/drawing/2014/main" id="{CEDC2F60-268E-6ED3-273C-283902CEC22A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5858683" y="2314804"/>
              <a:ext cx="2058108" cy="608244"/>
            </a:xfrm>
            <a:prstGeom prst="rect">
              <a:avLst/>
            </a:prstGeom>
            <a:ln w="12700">
              <a:miter lim="400000"/>
            </a:ln>
          </p:spPr>
          <p:txBody>
            <a:bodyPr lIns="0" tIns="0" rIns="0" bIns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2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汉仪润圆-45简" panose="00020600040101010101" charset="-122"/>
                  <a:ea typeface="汉仪润圆-45简" panose="00020600040101010101" charset="-122"/>
                  <a:cs typeface="阿里巴巴普惠体 Medium"/>
                  <a:sym typeface="Arial"/>
                </a:rPr>
                <a:t>《</a:t>
              </a:r>
              <a:r>
                <a:rPr lang="zh-CN" altLang="en-US" sz="2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汉仪润圆-45简" panose="00020600040101010101" charset="-122"/>
                  <a:ea typeface="汉仪润圆-45简" panose="00020600040101010101" charset="-122"/>
                  <a:cs typeface="阿里巴巴普惠体 Medium"/>
                  <a:sym typeface="Arial"/>
                </a:rPr>
                <a:t>博物志</a:t>
              </a:r>
              <a:r>
                <a:rPr lang="en-US" altLang="zh-CN" sz="2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汉仪润圆-45简" panose="00020600040101010101" charset="-122"/>
                  <a:ea typeface="汉仪润圆-45简" panose="00020600040101010101" charset="-122"/>
                  <a:cs typeface="阿里巴巴普惠体 Medium"/>
                  <a:sym typeface="Arial"/>
                </a:rPr>
                <a:t>》</a:t>
              </a:r>
              <a:r>
                <a:rPr lang="zh-CN" altLang="en-US" sz="2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汉仪润圆-45简" panose="00020600040101010101" charset="-122"/>
                  <a:ea typeface="汉仪润圆-45简" panose="00020600040101010101" charset="-122"/>
                  <a:cs typeface="阿里巴巴普惠体 Medium"/>
                  <a:sym typeface="Arial"/>
                </a:rPr>
                <a:t>体现了知识累积的特点。</a:t>
              </a:r>
              <a:endParaRPr lang="zh-CN" altLang="en-US" sz="2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汉仪润圆-45简" panose="00020600040101010101" charset="-122"/>
                <a:ea typeface="汉仪润圆-45简" panose="00020600040101010101" charset="-122"/>
                <a:cs typeface="阿里巴巴普惠体 Medium"/>
                <a:sym typeface="Arial"/>
              </a:endParaRPr>
            </a:p>
          </p:txBody>
        </p:sp>
        <p:sp>
          <p:nvSpPr>
            <p:cNvPr id="12" name="图形">
              <a:extLst>
                <a:ext uri="{FF2B5EF4-FFF2-40B4-BE49-F238E27FC236}">
                  <a16:creationId xmlns:a16="http://schemas.microsoft.com/office/drawing/2014/main" id="{E750E251-5557-4E3C-C22B-D36B6918BC4B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3373153" y="2314804"/>
              <a:ext cx="2058108" cy="931067"/>
            </a:xfrm>
            <a:prstGeom prst="rect">
              <a:avLst/>
            </a:prstGeom>
            <a:ln w="12700">
              <a:miter lim="400000"/>
            </a:ln>
          </p:spPr>
          <p:txBody>
            <a:bodyPr lIns="0" tIns="0" rIns="0" bIns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2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汉仪润圆-45简" panose="00020600040101010101" charset="-122"/>
                  <a:ea typeface="汉仪润圆-45简" panose="00020600040101010101" charset="-122"/>
                  <a:cs typeface="阿里巴巴普惠体 Medium"/>
                  <a:sym typeface="Arial"/>
                </a:rPr>
                <a:t>《</a:t>
              </a:r>
              <a:r>
                <a:rPr lang="zh-CN" altLang="en-US" sz="2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汉仪润圆-45简" panose="00020600040101010101" charset="-122"/>
                  <a:ea typeface="汉仪润圆-45简" panose="00020600040101010101" charset="-122"/>
                  <a:cs typeface="阿里巴巴普惠体 Medium"/>
                  <a:sym typeface="Arial"/>
                </a:rPr>
                <a:t>博物志</a:t>
              </a:r>
              <a:r>
                <a:rPr lang="en-US" altLang="zh-CN" sz="2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汉仪润圆-45简" panose="00020600040101010101" charset="-122"/>
                  <a:ea typeface="汉仪润圆-45简" panose="00020600040101010101" charset="-122"/>
                  <a:cs typeface="阿里巴巴普惠体 Medium"/>
                  <a:sym typeface="Arial"/>
                </a:rPr>
                <a:t>》</a:t>
              </a:r>
              <a:r>
                <a:rPr lang="zh-CN" altLang="en-US" sz="2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汉仪润圆-45简" panose="00020600040101010101" charset="-122"/>
                  <a:ea typeface="汉仪润圆-45简" panose="00020600040101010101" charset="-122"/>
                  <a:cs typeface="阿里巴巴普惠体 Medium"/>
                  <a:sym typeface="Arial"/>
                </a:rPr>
                <a:t>第一次完整明确提出了“博物”这个概念</a:t>
              </a:r>
              <a:endParaRPr lang="zh-CN" altLang="en-US" sz="2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汉仪润圆-45简" panose="00020600040101010101" charset="-122"/>
                <a:ea typeface="汉仪润圆-45简" panose="00020600040101010101" charset="-122"/>
                <a:cs typeface="阿里巴巴普惠体 Medium"/>
                <a:sym typeface="Arial"/>
              </a:endParaRPr>
            </a:p>
          </p:txBody>
        </p:sp>
        <p:sp>
          <p:nvSpPr>
            <p:cNvPr id="13" name="图形">
              <a:extLst>
                <a:ext uri="{FF2B5EF4-FFF2-40B4-BE49-F238E27FC236}">
                  <a16:creationId xmlns:a16="http://schemas.microsoft.com/office/drawing/2014/main" id="{EBC5F788-5478-DC52-ED27-04C6C48E8F83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8341038" y="2314804"/>
              <a:ext cx="2058108" cy="931067"/>
            </a:xfrm>
            <a:prstGeom prst="rect">
              <a:avLst/>
            </a:prstGeom>
            <a:ln w="12700">
              <a:miter lim="400000"/>
            </a:ln>
          </p:spPr>
          <p:txBody>
            <a:bodyPr lIns="0" tIns="0" rIns="0" bIns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2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汉仪润圆-45简" panose="00020600040101010101" charset="-122"/>
                  <a:ea typeface="汉仪润圆-45简" panose="00020600040101010101" charset="-122"/>
                  <a:cs typeface="阿里巴巴普惠体 Medium"/>
                  <a:sym typeface="Arial"/>
                </a:rPr>
                <a:t>《</a:t>
              </a:r>
              <a:r>
                <a:rPr lang="zh-CN" altLang="en-US" sz="2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汉仪润圆-45简" panose="00020600040101010101" charset="-122"/>
                  <a:ea typeface="汉仪润圆-45简" panose="00020600040101010101" charset="-122"/>
                  <a:cs typeface="阿里巴巴普惠体 Medium"/>
                  <a:sym typeface="Arial"/>
                </a:rPr>
                <a:t>博物志</a:t>
              </a:r>
              <a:r>
                <a:rPr lang="en-US" altLang="zh-CN" sz="2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汉仪润圆-45简" panose="00020600040101010101" charset="-122"/>
                  <a:ea typeface="汉仪润圆-45简" panose="00020600040101010101" charset="-122"/>
                  <a:cs typeface="阿里巴巴普惠体 Medium"/>
                  <a:sym typeface="Arial"/>
                </a:rPr>
                <a:t>》</a:t>
              </a:r>
              <a:r>
                <a:rPr lang="zh-CN" altLang="en-US" sz="2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汉仪润圆-45简" panose="00020600040101010101" charset="-122"/>
                  <a:ea typeface="汉仪润圆-45简" panose="00020600040101010101" charset="-122"/>
                  <a:cs typeface="阿里巴巴普惠体 Medium"/>
                  <a:sym typeface="Arial"/>
                </a:rPr>
                <a:t>中的知识不仅具有学术价值，还具有实用性</a:t>
              </a:r>
              <a:endParaRPr lang="zh-CN" altLang="en-US" sz="2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汉仪润圆-45简" panose="00020600040101010101" charset="-122"/>
                <a:ea typeface="汉仪润圆-45简" panose="00020600040101010101" charset="-122"/>
                <a:cs typeface="阿里巴巴普惠体 Medium"/>
                <a:sym typeface="Arial"/>
              </a:endParaRPr>
            </a:p>
          </p:txBody>
        </p:sp>
        <p:sp>
          <p:nvSpPr>
            <p:cNvPr id="16" name="图形">
              <a:extLst>
                <a:ext uri="{FF2B5EF4-FFF2-40B4-BE49-F238E27FC236}">
                  <a16:creationId xmlns:a16="http://schemas.microsoft.com/office/drawing/2014/main" id="{1489ED12-0DD6-3955-2E59-6003A99BBEDB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>
              <a:off x="8341038" y="4915144"/>
              <a:ext cx="2058108" cy="931067"/>
            </a:xfrm>
            <a:prstGeom prst="rect">
              <a:avLst/>
            </a:prstGeom>
            <a:ln w="12700">
              <a:miter lim="400000"/>
            </a:ln>
          </p:spPr>
          <p:txBody>
            <a:bodyPr lIns="0" tIns="0" rIns="0" bIns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2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汉仪润圆-45简" panose="00020600040101010101" charset="-122"/>
                  <a:ea typeface="汉仪润圆-45简" panose="00020600040101010101" charset="-122"/>
                  <a:cs typeface="阿里巴巴普惠体 Medium"/>
                  <a:sym typeface="Arial"/>
                </a:rPr>
                <a:t>《</a:t>
              </a:r>
              <a:r>
                <a:rPr lang="zh-CN" altLang="en-US" sz="2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汉仪润圆-45简" panose="00020600040101010101" charset="-122"/>
                  <a:ea typeface="汉仪润圆-45简" panose="00020600040101010101" charset="-122"/>
                  <a:cs typeface="阿里巴巴普惠体 Medium"/>
                  <a:sym typeface="Arial"/>
                </a:rPr>
                <a:t>博物志</a:t>
              </a:r>
              <a:r>
                <a:rPr lang="en-US" altLang="zh-CN" sz="2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汉仪润圆-45简" panose="00020600040101010101" charset="-122"/>
                  <a:ea typeface="汉仪润圆-45简" panose="00020600040101010101" charset="-122"/>
                  <a:cs typeface="阿里巴巴普惠体 Medium"/>
                  <a:sym typeface="Arial"/>
                </a:rPr>
                <a:t>》</a:t>
              </a:r>
              <a:r>
                <a:rPr lang="zh-CN" altLang="en-US" sz="2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汉仪润圆-45简" panose="00020600040101010101" charset="-122"/>
                  <a:ea typeface="汉仪润圆-45简" panose="00020600040101010101" charset="-122"/>
                  <a:cs typeface="阿里巴巴普惠体 Medium"/>
                  <a:sym typeface="Arial"/>
                </a:rPr>
                <a:t>融合了多种文化元素，体现了魏晋时期的文化融合。</a:t>
              </a:r>
              <a:endParaRPr lang="zh-CN" altLang="en-US" sz="2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汉仪润圆-45简" panose="00020600040101010101" charset="-122"/>
                <a:ea typeface="汉仪润圆-45简" panose="00020600040101010101" charset="-122"/>
                <a:cs typeface="阿里巴巴普惠体 Medium"/>
                <a:sym typeface="Arial"/>
              </a:endParaRPr>
            </a:p>
          </p:txBody>
        </p:sp>
        <p:sp>
          <p:nvSpPr>
            <p:cNvPr id="17" name="图形">
              <a:extLst>
                <a:ext uri="{FF2B5EF4-FFF2-40B4-BE49-F238E27FC236}">
                  <a16:creationId xmlns:a16="http://schemas.microsoft.com/office/drawing/2014/main" id="{3A6BDE9A-29F6-AB25-6314-534634223DA3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9057022" y="4102101"/>
              <a:ext cx="626140" cy="6261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8535"/>
                  </a:moveTo>
                  <a:cubicBezTo>
                    <a:pt x="21600" y="20228"/>
                    <a:pt x="20228" y="21600"/>
                    <a:pt x="18535" y="21600"/>
                  </a:cubicBezTo>
                  <a:lnTo>
                    <a:pt x="3065" y="21600"/>
                  </a:lnTo>
                  <a:cubicBezTo>
                    <a:pt x="1372" y="21600"/>
                    <a:pt x="0" y="20228"/>
                    <a:pt x="0" y="18535"/>
                  </a:cubicBezTo>
                  <a:lnTo>
                    <a:pt x="0" y="3064"/>
                  </a:lnTo>
                  <a:cubicBezTo>
                    <a:pt x="0" y="1372"/>
                    <a:pt x="1372" y="0"/>
                    <a:pt x="3065" y="0"/>
                  </a:cubicBezTo>
                  <a:lnTo>
                    <a:pt x="18535" y="0"/>
                  </a:lnTo>
                  <a:cubicBezTo>
                    <a:pt x="20228" y="0"/>
                    <a:pt x="21600" y="1372"/>
                    <a:pt x="21600" y="3064"/>
                  </a:cubicBezTo>
                  <a:cubicBezTo>
                    <a:pt x="21600" y="3064"/>
                    <a:pt x="21600" y="18535"/>
                    <a:pt x="21600" y="18535"/>
                  </a:cubicBezTo>
                  <a:close/>
                </a:path>
              </a:pathLst>
            </a:custGeom>
            <a:solidFill>
              <a:srgbClr val="B40005"/>
            </a:solidFill>
            <a:ln w="12700" cap="flat">
              <a:noFill/>
              <a:miter lim="400000"/>
            </a:ln>
            <a:effectLst/>
          </p:spPr>
          <p:txBody>
            <a:bodyPr wrap="square" lIns="76200" tIns="76200" rIns="76200" bIns="76200" numCol="1" anchor="ctr">
              <a:noAutofit/>
            </a:bodyPr>
            <a:lstStyle/>
            <a:p>
              <a:pPr algn="ctr" defTabSz="3429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r>
                <a:rPr lang="en-US" sz="6000" dirty="0">
                  <a:solidFill>
                    <a:schemeClr val="bg1"/>
                  </a:solidFill>
                  <a:latin typeface="汉仪雅酷黑-85J" panose="02010600030101010101" charset="-122"/>
                  <a:ea typeface="汉仪雅酷黑-85J" panose="02010600030101010101" charset="-122"/>
                  <a:cs typeface="阿里巴巴普惠体 Medium"/>
                  <a:sym typeface="Arial"/>
                </a:rPr>
                <a:t>4</a:t>
              </a:r>
            </a:p>
          </p:txBody>
        </p:sp>
        <p:sp>
          <p:nvSpPr>
            <p:cNvPr id="19" name="图形">
              <a:extLst>
                <a:ext uri="{FF2B5EF4-FFF2-40B4-BE49-F238E27FC236}">
                  <a16:creationId xmlns:a16="http://schemas.microsoft.com/office/drawing/2014/main" id="{985A5FB3-312F-FC85-4A59-D62ED760568E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9057022" y="1536702"/>
              <a:ext cx="626140" cy="6261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8535"/>
                  </a:moveTo>
                  <a:cubicBezTo>
                    <a:pt x="21600" y="20228"/>
                    <a:pt x="20228" y="21600"/>
                    <a:pt x="18535" y="21600"/>
                  </a:cubicBezTo>
                  <a:lnTo>
                    <a:pt x="3065" y="21600"/>
                  </a:lnTo>
                  <a:cubicBezTo>
                    <a:pt x="1372" y="21600"/>
                    <a:pt x="0" y="20228"/>
                    <a:pt x="0" y="18535"/>
                  </a:cubicBezTo>
                  <a:lnTo>
                    <a:pt x="0" y="3065"/>
                  </a:lnTo>
                  <a:cubicBezTo>
                    <a:pt x="0" y="1372"/>
                    <a:pt x="1372" y="0"/>
                    <a:pt x="3065" y="0"/>
                  </a:cubicBezTo>
                  <a:lnTo>
                    <a:pt x="18535" y="0"/>
                  </a:lnTo>
                  <a:cubicBezTo>
                    <a:pt x="20228" y="0"/>
                    <a:pt x="21600" y="1372"/>
                    <a:pt x="21600" y="3065"/>
                  </a:cubicBezTo>
                  <a:cubicBezTo>
                    <a:pt x="21600" y="3065"/>
                    <a:pt x="21600" y="18535"/>
                    <a:pt x="21600" y="18535"/>
                  </a:cubicBezTo>
                  <a:close/>
                </a:path>
              </a:pathLst>
            </a:custGeom>
            <a:solidFill>
              <a:srgbClr val="B40005"/>
            </a:solidFill>
            <a:ln w="12700" cap="flat">
              <a:noFill/>
              <a:miter lim="400000"/>
            </a:ln>
            <a:effectLst/>
          </p:spPr>
          <p:txBody>
            <a:bodyPr wrap="square" lIns="76200" tIns="76200" rIns="76200" bIns="76200" numCol="1" anchor="ctr">
              <a:noAutofit/>
            </a:bodyPr>
            <a:lstStyle/>
            <a:p>
              <a:pPr algn="ctr" defTabSz="3429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r>
                <a:rPr lang="en-US" sz="6000" dirty="0">
                  <a:solidFill>
                    <a:schemeClr val="bg1"/>
                  </a:solidFill>
                  <a:latin typeface="汉仪雅酷黑-85J" panose="02010600030101010101" charset="-122"/>
                  <a:ea typeface="汉仪雅酷黑-85J" panose="02010600030101010101" charset="-122"/>
                  <a:cs typeface="阿里巴巴普惠体 Medium"/>
                  <a:sym typeface="Arial"/>
                </a:rPr>
                <a:t>3</a:t>
              </a:r>
            </a:p>
          </p:txBody>
        </p:sp>
        <p:sp>
          <p:nvSpPr>
            <p:cNvPr id="22" name="图形">
              <a:extLst>
                <a:ext uri="{FF2B5EF4-FFF2-40B4-BE49-F238E27FC236}">
                  <a16:creationId xmlns:a16="http://schemas.microsoft.com/office/drawing/2014/main" id="{6A812475-9A5F-4D5D-B0D4-E0C7641CC753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>
            <a:xfrm>
              <a:off x="4089134" y="1536702"/>
              <a:ext cx="626146" cy="6261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8535"/>
                  </a:moveTo>
                  <a:cubicBezTo>
                    <a:pt x="21600" y="20228"/>
                    <a:pt x="20228" y="21600"/>
                    <a:pt x="18535" y="21600"/>
                  </a:cubicBezTo>
                  <a:lnTo>
                    <a:pt x="3065" y="21600"/>
                  </a:lnTo>
                  <a:cubicBezTo>
                    <a:pt x="1372" y="21600"/>
                    <a:pt x="0" y="20228"/>
                    <a:pt x="0" y="18535"/>
                  </a:cubicBezTo>
                  <a:lnTo>
                    <a:pt x="0" y="3065"/>
                  </a:lnTo>
                  <a:cubicBezTo>
                    <a:pt x="0" y="1372"/>
                    <a:pt x="1372" y="0"/>
                    <a:pt x="3065" y="0"/>
                  </a:cubicBezTo>
                  <a:lnTo>
                    <a:pt x="18535" y="0"/>
                  </a:lnTo>
                  <a:cubicBezTo>
                    <a:pt x="20228" y="0"/>
                    <a:pt x="21600" y="1372"/>
                    <a:pt x="21600" y="3065"/>
                  </a:cubicBezTo>
                  <a:cubicBezTo>
                    <a:pt x="21600" y="3065"/>
                    <a:pt x="21600" y="18535"/>
                    <a:pt x="21600" y="18535"/>
                  </a:cubicBezTo>
                  <a:close/>
                </a:path>
              </a:pathLst>
            </a:custGeom>
            <a:solidFill>
              <a:srgbClr val="B40005"/>
            </a:solidFill>
            <a:ln w="12700" cap="flat">
              <a:noFill/>
              <a:miter lim="400000"/>
            </a:ln>
            <a:effectLst/>
          </p:spPr>
          <p:txBody>
            <a:bodyPr wrap="square" lIns="76200" tIns="76200" rIns="76200" bIns="76200" numCol="1" anchor="ctr">
              <a:noAutofit/>
            </a:bodyPr>
            <a:lstStyle/>
            <a:p>
              <a:pPr algn="ctr" defTabSz="3429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r>
                <a:rPr lang="en-US" sz="6000" dirty="0">
                  <a:solidFill>
                    <a:schemeClr val="bg1"/>
                  </a:solidFill>
                  <a:latin typeface="汉仪雅酷黑-85J" panose="02010600030101010101" charset="-122"/>
                  <a:ea typeface="汉仪雅酷黑-85J" panose="02010600030101010101" charset="-122"/>
                  <a:cs typeface="阿里巴巴普惠体 Medium"/>
                  <a:sym typeface="Arial"/>
                </a:rPr>
                <a:t>1</a:t>
              </a:r>
            </a:p>
          </p:txBody>
        </p:sp>
        <p:sp>
          <p:nvSpPr>
            <p:cNvPr id="28" name="图形">
              <a:extLst>
                <a:ext uri="{FF2B5EF4-FFF2-40B4-BE49-F238E27FC236}">
                  <a16:creationId xmlns:a16="http://schemas.microsoft.com/office/drawing/2014/main" id="{0A7C1FA2-CAF7-6FAE-34D3-7D19801E89D3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>
            <a:xfrm>
              <a:off x="6574667" y="1536702"/>
              <a:ext cx="626140" cy="6261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8535"/>
                  </a:moveTo>
                  <a:cubicBezTo>
                    <a:pt x="21600" y="20228"/>
                    <a:pt x="20228" y="21600"/>
                    <a:pt x="18535" y="21600"/>
                  </a:cubicBezTo>
                  <a:lnTo>
                    <a:pt x="3065" y="21600"/>
                  </a:lnTo>
                  <a:cubicBezTo>
                    <a:pt x="1372" y="21600"/>
                    <a:pt x="0" y="20228"/>
                    <a:pt x="0" y="18535"/>
                  </a:cubicBezTo>
                  <a:lnTo>
                    <a:pt x="0" y="3065"/>
                  </a:lnTo>
                  <a:cubicBezTo>
                    <a:pt x="0" y="1372"/>
                    <a:pt x="1372" y="0"/>
                    <a:pt x="3065" y="0"/>
                  </a:cubicBezTo>
                  <a:lnTo>
                    <a:pt x="18535" y="0"/>
                  </a:lnTo>
                  <a:cubicBezTo>
                    <a:pt x="20228" y="0"/>
                    <a:pt x="21600" y="1372"/>
                    <a:pt x="21600" y="3065"/>
                  </a:cubicBezTo>
                  <a:cubicBezTo>
                    <a:pt x="21600" y="3065"/>
                    <a:pt x="21600" y="18535"/>
                    <a:pt x="21600" y="18535"/>
                  </a:cubicBezTo>
                  <a:close/>
                </a:path>
              </a:pathLst>
            </a:custGeom>
            <a:solidFill>
              <a:srgbClr val="B40005"/>
            </a:solidFill>
            <a:ln w="12700" cap="flat">
              <a:noFill/>
              <a:miter lim="400000"/>
            </a:ln>
            <a:effectLst/>
          </p:spPr>
          <p:txBody>
            <a:bodyPr wrap="square" lIns="76200" tIns="76200" rIns="76200" bIns="76200" numCol="1" anchor="ctr">
              <a:noAutofit/>
            </a:bodyPr>
            <a:lstStyle/>
            <a:p>
              <a:pPr algn="ctr" defTabSz="3429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r>
                <a:rPr lang="en-US" sz="6000" dirty="0">
                  <a:solidFill>
                    <a:schemeClr val="bg1"/>
                  </a:solidFill>
                  <a:latin typeface="汉仪雅酷黑-85J" panose="02010600030101010101" charset="-122"/>
                  <a:ea typeface="汉仪雅酷黑-85J" panose="02010600030101010101" charset="-122"/>
                  <a:cs typeface="阿里巴巴普惠体 Medium"/>
                  <a:sym typeface="Arial"/>
                </a:rPr>
                <a:t>2</a:t>
              </a:r>
            </a:p>
          </p:txBody>
        </p:sp>
        <p:sp>
          <p:nvSpPr>
            <p:cNvPr id="30" name="图形">
              <a:extLst>
                <a:ext uri="{FF2B5EF4-FFF2-40B4-BE49-F238E27FC236}">
                  <a16:creationId xmlns:a16="http://schemas.microsoft.com/office/drawing/2014/main" id="{4B1E5E4E-514C-0264-6DD7-E7A877194751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2273669" y="3089277"/>
              <a:ext cx="231140" cy="3195955"/>
            </a:xfrm>
            <a:prstGeom prst="rect">
              <a:avLst/>
            </a:prstGeom>
            <a:solidFill>
              <a:srgbClr val="8A0006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 algn="ctr">
                <a:defRPr sz="3200"/>
              </a:pPr>
              <a:endParaRPr sz="6398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阿里巴巴普惠体 Medium"/>
                <a:cs typeface="阿里巴巴普惠体 Medium"/>
                <a:sym typeface="Arial"/>
              </a:endParaRPr>
            </a:p>
          </p:txBody>
        </p:sp>
      </p:grpSp>
      <p:sp>
        <p:nvSpPr>
          <p:cNvPr id="18" name="图形">
            <a:extLst>
              <a:ext uri="{FF2B5EF4-FFF2-40B4-BE49-F238E27FC236}">
                <a16:creationId xmlns:a16="http://schemas.microsoft.com/office/drawing/2014/main" id="{44F739CB-9A21-6D22-98EA-7FF64D631B9F}"/>
              </a:ext>
            </a:extLst>
          </p:cNvPr>
          <p:cNvSpPr/>
          <p:nvPr/>
        </p:nvSpPr>
        <p:spPr>
          <a:xfrm>
            <a:off x="1049908" y="2857500"/>
            <a:ext cx="1292662" cy="5382578"/>
          </a:xfrm>
          <a:prstGeom prst="rect">
            <a:avLst/>
          </a:prstGeom>
          <a:ln w="12700">
            <a:miter lim="400000"/>
          </a:ln>
        </p:spPr>
        <p:txBody>
          <a:bodyPr vert="eaVert" wrap="square" lIns="0" tIns="0" rIns="0" bIns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zh-CN" altLang="en-US" sz="4200" spc="450" dirty="0">
                <a:solidFill>
                  <a:schemeClr val="tx1">
                    <a:lumMod val="75000"/>
                    <a:lumOff val="25000"/>
                  </a:schemeClr>
                </a:solidFill>
                <a:latin typeface="汉仪中秀体简" panose="00020600040101010101" pitchFamily="18" charset="-122"/>
                <a:ea typeface="汉仪中秀体简" panose="00020600040101010101" pitchFamily="18" charset="-122"/>
                <a:cs typeface="阿里巴巴普惠体 Medium"/>
                <a:sym typeface="Arial"/>
              </a:rPr>
              <a:t>的知识体系特点</a:t>
            </a:r>
            <a:endParaRPr lang="en-US" altLang="zh-CN" sz="4200" spc="450" dirty="0">
              <a:solidFill>
                <a:schemeClr val="tx1">
                  <a:lumMod val="75000"/>
                  <a:lumOff val="25000"/>
                </a:schemeClr>
              </a:solidFill>
              <a:latin typeface="汉仪中秀体简" panose="00020600040101010101" pitchFamily="18" charset="-122"/>
              <a:ea typeface="汉仪中秀体简" panose="00020600040101010101" pitchFamily="18" charset="-122"/>
              <a:cs typeface="阿里巴巴普惠体 Medium"/>
              <a:sym typeface="Arial"/>
            </a:endParaRPr>
          </a:p>
          <a:p>
            <a:pPr algn="ctr">
              <a:lnSpc>
                <a:spcPct val="100000"/>
              </a:lnSpc>
            </a:pPr>
            <a:r>
              <a:rPr lang="en-US" altLang="zh-CN" sz="4200" spc="450" dirty="0">
                <a:solidFill>
                  <a:schemeClr val="tx1">
                    <a:lumMod val="75000"/>
                    <a:lumOff val="25000"/>
                  </a:schemeClr>
                </a:solidFill>
                <a:latin typeface="汉仪中秀体简" panose="00020600040101010101" pitchFamily="18" charset="-122"/>
                <a:ea typeface="汉仪中秀体简" panose="00020600040101010101" pitchFamily="18" charset="-122"/>
                <a:cs typeface="阿里巴巴普惠体 Medium"/>
                <a:sym typeface="Arial"/>
              </a:rPr>
              <a:t>《</a:t>
            </a:r>
            <a:r>
              <a:rPr lang="zh-CN" altLang="en-US" sz="4200" spc="450" dirty="0">
                <a:solidFill>
                  <a:schemeClr val="tx1">
                    <a:lumMod val="75000"/>
                    <a:lumOff val="25000"/>
                  </a:schemeClr>
                </a:solidFill>
                <a:latin typeface="汉仪中秀体简" panose="00020600040101010101" pitchFamily="18" charset="-122"/>
                <a:ea typeface="汉仪中秀体简" panose="00020600040101010101" pitchFamily="18" charset="-122"/>
                <a:cs typeface="阿里巴巴普惠体 Medium"/>
                <a:sym typeface="Arial"/>
              </a:rPr>
              <a:t>博物学</a:t>
            </a:r>
            <a:r>
              <a:rPr lang="en-US" altLang="zh-CN" sz="4200" spc="450" dirty="0">
                <a:solidFill>
                  <a:schemeClr val="tx1">
                    <a:lumMod val="75000"/>
                    <a:lumOff val="25000"/>
                  </a:schemeClr>
                </a:solidFill>
                <a:latin typeface="汉仪中秀体简" panose="00020600040101010101" pitchFamily="18" charset="-122"/>
                <a:ea typeface="汉仪中秀体简" panose="00020600040101010101" pitchFamily="18" charset="-122"/>
                <a:cs typeface="阿里巴巴普惠体 Medium"/>
                <a:sym typeface="Arial"/>
              </a:rPr>
              <a:t>》</a:t>
            </a:r>
            <a:endParaRPr lang="zh-CN" altLang="en-US" sz="4200" spc="450" dirty="0">
              <a:solidFill>
                <a:schemeClr val="tx1">
                  <a:lumMod val="75000"/>
                  <a:lumOff val="25000"/>
                </a:schemeClr>
              </a:solidFill>
              <a:latin typeface="汉仪中秀体简" panose="00020600040101010101" pitchFamily="18" charset="-122"/>
              <a:ea typeface="汉仪中秀体简" panose="00020600040101010101" pitchFamily="18" charset="-122"/>
              <a:cs typeface="阿里巴巴普惠体 Medium"/>
              <a:sym typeface="Arial"/>
            </a:endParaRPr>
          </a:p>
        </p:txBody>
      </p:sp>
      <p:sp>
        <p:nvSpPr>
          <p:cNvPr id="20" name="TextBox 32">
            <a:extLst>
              <a:ext uri="{FF2B5EF4-FFF2-40B4-BE49-F238E27FC236}">
                <a16:creationId xmlns:a16="http://schemas.microsoft.com/office/drawing/2014/main" id="{1DE9B944-E9BB-F902-F5B7-28CCD4C6FF00}"/>
              </a:ext>
            </a:extLst>
          </p:cNvPr>
          <p:cNvSpPr txBox="1"/>
          <p:nvPr/>
        </p:nvSpPr>
        <p:spPr>
          <a:xfrm>
            <a:off x="1028700" y="904875"/>
            <a:ext cx="5644054" cy="922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00"/>
              </a:lnSpc>
              <a:spcBef>
                <a:spcPct val="0"/>
              </a:spcBef>
            </a:pPr>
            <a:r>
              <a:rPr lang="zh-CN" altLang="en-US" sz="6000" dirty="0">
                <a:solidFill>
                  <a:srgbClr val="B02025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汉仪雅酷黑-85J" panose="00020600040101010101" charset="-122"/>
                <a:sym typeface="字由点字美玲体" panose="00020600040101000101" charset="-122"/>
              </a:rPr>
              <a:t>知识体系完整</a:t>
            </a:r>
          </a:p>
        </p:txBody>
      </p:sp>
      <p:sp>
        <p:nvSpPr>
          <p:cNvPr id="21" name="AutoShape 20">
            <a:extLst>
              <a:ext uri="{FF2B5EF4-FFF2-40B4-BE49-F238E27FC236}">
                <a16:creationId xmlns:a16="http://schemas.microsoft.com/office/drawing/2014/main" id="{B1CAFE36-E992-7F59-E35D-18C2C39719B2}"/>
              </a:ext>
            </a:extLst>
          </p:cNvPr>
          <p:cNvSpPr/>
          <p:nvPr/>
        </p:nvSpPr>
        <p:spPr>
          <a:xfrm>
            <a:off x="6053557" y="1409700"/>
            <a:ext cx="8043093" cy="0"/>
          </a:xfrm>
          <a:prstGeom prst="line">
            <a:avLst/>
          </a:prstGeom>
          <a:ln w="38100" cap="flat">
            <a:solidFill>
              <a:srgbClr val="B02025">
                <a:alpha val="62745"/>
              </a:srgbClr>
            </a:solidFill>
            <a:prstDash val="solid"/>
            <a:headEnd type="oval" w="lg" len="lg"/>
            <a:tailEnd type="none" w="sm" len="sm"/>
          </a:ln>
        </p:spPr>
      </p:sp>
      <p:sp>
        <p:nvSpPr>
          <p:cNvPr id="23" name="Freeform 10">
            <a:extLst>
              <a:ext uri="{FF2B5EF4-FFF2-40B4-BE49-F238E27FC236}">
                <a16:creationId xmlns:a16="http://schemas.microsoft.com/office/drawing/2014/main" id="{BF6ECA7E-359F-47BE-CCD8-35EA28F9BC68}"/>
              </a:ext>
            </a:extLst>
          </p:cNvPr>
          <p:cNvSpPr/>
          <p:nvPr/>
        </p:nvSpPr>
        <p:spPr>
          <a:xfrm>
            <a:off x="14706600" y="1028700"/>
            <a:ext cx="2622411" cy="724479"/>
          </a:xfrm>
          <a:custGeom>
            <a:avLst/>
            <a:gdLst/>
            <a:ahLst/>
            <a:cxnLst/>
            <a:rect l="l" t="t" r="r" b="b"/>
            <a:pathLst>
              <a:path w="2622411" h="724479">
                <a:moveTo>
                  <a:pt x="0" y="0"/>
                </a:moveTo>
                <a:lnTo>
                  <a:pt x="2622411" y="0"/>
                </a:lnTo>
                <a:lnTo>
                  <a:pt x="2622411" y="724479"/>
                </a:lnTo>
                <a:lnTo>
                  <a:pt x="0" y="724479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</p:sp>
      <p:grpSp>
        <p:nvGrpSpPr>
          <p:cNvPr id="24" name="Group 7">
            <a:extLst>
              <a:ext uri="{FF2B5EF4-FFF2-40B4-BE49-F238E27FC236}">
                <a16:creationId xmlns:a16="http://schemas.microsoft.com/office/drawing/2014/main" id="{A3E0507E-B2AB-65A1-47E5-86378D3953F2}"/>
              </a:ext>
            </a:extLst>
          </p:cNvPr>
          <p:cNvGrpSpPr/>
          <p:nvPr/>
        </p:nvGrpSpPr>
        <p:grpSpPr>
          <a:xfrm rot="-10800000">
            <a:off x="0" y="10003155"/>
            <a:ext cx="18397855" cy="313690"/>
            <a:chOff x="0" y="0"/>
            <a:chExt cx="4845557" cy="377001"/>
          </a:xfrm>
        </p:grpSpPr>
        <p:sp>
          <p:nvSpPr>
            <p:cNvPr id="26" name="Freeform 8">
              <a:extLst>
                <a:ext uri="{FF2B5EF4-FFF2-40B4-BE49-F238E27FC236}">
                  <a16:creationId xmlns:a16="http://schemas.microsoft.com/office/drawing/2014/main" id="{02410A1B-87C8-8234-DFAD-359138425593}"/>
                </a:ext>
              </a:extLst>
            </p:cNvPr>
            <p:cNvSpPr/>
            <p:nvPr/>
          </p:nvSpPr>
          <p:spPr>
            <a:xfrm>
              <a:off x="0" y="0"/>
              <a:ext cx="4845557" cy="377001"/>
            </a:xfrm>
            <a:custGeom>
              <a:avLst/>
              <a:gdLst/>
              <a:ahLst/>
              <a:cxnLst/>
              <a:rect l="l" t="t" r="r" b="b"/>
              <a:pathLst>
                <a:path w="4845557" h="377001">
                  <a:moveTo>
                    <a:pt x="0" y="0"/>
                  </a:moveTo>
                  <a:lnTo>
                    <a:pt x="4845557" y="0"/>
                  </a:lnTo>
                  <a:lnTo>
                    <a:pt x="4845557" y="377001"/>
                  </a:lnTo>
                  <a:lnTo>
                    <a:pt x="0" y="377001"/>
                  </a:lnTo>
                  <a:close/>
                </a:path>
              </a:pathLst>
            </a:custGeom>
            <a:gradFill rotWithShape="1">
              <a:gsLst>
                <a:gs pos="0">
                  <a:srgbClr val="AD2121">
                    <a:alpha val="57000"/>
                  </a:srgbClr>
                </a:gs>
                <a:gs pos="100000">
                  <a:srgbClr val="B02025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27" name="TextBox 9">
              <a:extLst>
                <a:ext uri="{FF2B5EF4-FFF2-40B4-BE49-F238E27FC236}">
                  <a16:creationId xmlns:a16="http://schemas.microsoft.com/office/drawing/2014/main" id="{1CB52FAA-D96F-0D0E-1590-F4B78EC417BE}"/>
                </a:ext>
              </a:extLst>
            </p:cNvPr>
            <p:cNvSpPr txBox="1"/>
            <p:nvPr/>
          </p:nvSpPr>
          <p:spPr>
            <a:xfrm>
              <a:off x="0" y="-38100"/>
              <a:ext cx="4845557" cy="4151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>
                <a:solidFill>
                  <a:prstClr val="black"/>
                </a:solidFill>
                <a:latin typeface="Calibri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19169914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MjE5NDM2YTVkODdlODJmZDE2N2IzNzBmYjc3OTc4ZDU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75.94543307086616,&quot;left&quot;:720,&quot;top&quot;:218.60700787401575,&quot;width&quot;:645.78}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75.94543307086616,&quot;left&quot;:720,&quot;top&quot;:218.60700787401575,&quot;width&quot;:645.78}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75.94543307086616,&quot;left&quot;:720,&quot;top&quot;:218.60700787401575,&quot;width&quot;:645.78}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75.94543307086616,&quot;left&quot;:720,&quot;top&quot;:218.60700787401575,&quot;width&quot;:645.78}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75.94543307086616,&quot;left&quot;:720,&quot;top&quot;:218.60700787401575,&quot;width&quot;:645.78}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75.94543307086616,&quot;left&quot;:720,&quot;top&quot;:218.60700787401575,&quot;width&quot;:645.78}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75.94543307086616,&quot;left&quot;:720,&quot;top&quot;:218.60700787401575,&quot;width&quot;:645.78}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75.94543307086616,&quot;left&quot;:720,&quot;top&quot;:218.60700787401575,&quot;width&quot;:645.78}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75.94543307086616,&quot;left&quot;:720,&quot;top&quot;:218.60700787401575,&quot;width&quot;:645.78}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75.94543307086616,&quot;left&quot;:720,&quot;top&quot;:218.60700787401575,&quot;width&quot;:645.78}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75.94543307086616,&quot;left&quot;:720,&quot;top&quot;:218.60700787401575,&quot;width&quot;:645.78}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75.94543307086616,&quot;left&quot;:720,&quot;top&quot;:218.60700787401575,&quot;width&quot;:645.78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75.94543307086616,&quot;left&quot;:720,&quot;top&quot;:218.60700787401575,&quot;width&quot;:645.78}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75.94543307086616,&quot;left&quot;:720,&quot;top&quot;:218.60700787401575,&quot;width&quot;:645.78}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75.94543307086616,&quot;left&quot;:720,&quot;top&quot;:218.60700787401575,&quot;width&quot;:645.78}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75.94543307086616,&quot;left&quot;:720,&quot;top&quot;:218.60700787401575,&quot;width&quot;:645.78}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75.94543307086616,&quot;left&quot;:720,&quot;top&quot;:218.60700787401575,&quot;width&quot;:645.78}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75.94543307086616,&quot;left&quot;:720,&quot;top&quot;:218.60700787401575,&quot;width&quot;:645.78}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34.6530708661416,&quot;left&quot;:173.99330708661415,&quot;top&quot;:356.6281102362205,&quot;width&quot;:1115.4377952755906}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34.6530708661416,&quot;left&quot;:173.99330708661415,&quot;top&quot;:356.6281102362205,&quot;width&quot;:1115.4377952755906}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75.94543307086616,&quot;left&quot;:720,&quot;top&quot;:218.60700787401575,&quot;width&quot;:645.78}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34.6530708661416,&quot;left&quot;:173.99330708661415,&quot;top&quot;:356.6281102362205,&quot;width&quot;:1115.4377952755906}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75.94543307086616,&quot;left&quot;:720,&quot;top&quot;:218.60700787401575,&quot;width&quot;:645.78}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75.94543307086616,&quot;left&quot;:720,&quot;top&quot;:218.60700787401575,&quot;width&quot;:645.78}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34.6530708661416,&quot;left&quot;:173.99330708661415,&quot;top&quot;:356.6281102362205,&quot;width&quot;:1115.4377952755906}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34.6530708661416,&quot;left&quot;:173.99330708661415,&quot;top&quot;:356.6281102362205,&quot;width&quot;:1115.4377952755906}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75.94543307086616,&quot;left&quot;:720,&quot;top&quot;:218.60700787401575,&quot;width&quot;:645.78}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75.94543307086616,&quot;left&quot;:720,&quot;top&quot;:218.60700787401575,&quot;width&quot;:645.78}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75.94543307086616,&quot;left&quot;:720,&quot;top&quot;:218.60700787401575,&quot;width&quot;:645.78}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75.94543307086616,&quot;left&quot;:720,&quot;top&quot;:218.60700787401575,&quot;width&quot;:645.78}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34.6530708661416,&quot;left&quot;:173.99330708661415,&quot;top&quot;:356.6281102362205,&quot;width&quot;:1115.4377952755906}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75.94543307086616,&quot;left&quot;:720,&quot;top&quot;:218.60700787401575,&quot;width&quot;:645.78}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75.94543307086616,&quot;left&quot;:720,&quot;top&quot;:218.60700787401575,&quot;width&quot;:645.78}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75.94543307086616,&quot;left&quot;:720,&quot;top&quot;:218.60700787401575,&quot;width&quot;:645.78}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75.94543307086616,&quot;left&quot;:720,&quot;top&quot;:218.60700787401575,&quot;width&quot;:645.78}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75.94543307086616,&quot;left&quot;:720,&quot;top&quot;:218.60700787401575,&quot;width&quot;:645.78}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75.94543307086616,&quot;left&quot;:720,&quot;top&quot;:218.60700787401575,&quot;width&quot;:645.78}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75.94543307086616,&quot;left&quot;:720,&quot;top&quot;:218.60700787401575,&quot;width&quot;:645.78}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75.94543307086616,&quot;left&quot;:720,&quot;top&quot;:218.60700787401575,&quot;width&quot;:645.78}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75.94543307086616,&quot;left&quot;:720,&quot;top&quot;:218.60700787401575,&quot;width&quot;:645.78}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75.94543307086616,&quot;left&quot;:720,&quot;top&quot;:218.60700787401575,&quot;width&quot;:645.78}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第一PPT，www.1ppt.com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思源黑体 Normal"/>
        <a:ea typeface="思源黑体 Normal"/>
        <a:cs typeface=""/>
      </a:majorFont>
      <a:minorFont>
        <a:latin typeface="思源黑体 Normal"/>
        <a:ea typeface="思源黑体 Norm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0" rtlCol="0">
        <a:spAutoFit/>
      </a:bodyPr>
      <a:lstStyle>
        <a:defPPr algn="ctr">
          <a:lnSpc>
            <a:spcPct val="150000"/>
          </a:lnSpc>
          <a:defRPr lang="en-US" altLang="zh-CN" sz="1400" noProof="0">
            <a:ln>
              <a:noFill/>
            </a:ln>
            <a:solidFill>
              <a:schemeClr val="bg1"/>
            </a:solidFill>
            <a:effectLst/>
            <a:uLnTx/>
            <a:uFillTx/>
            <a:latin typeface="思源黑体 Normal" panose="020B0400000000000000" charset="-122"/>
            <a:ea typeface="思源黑体 Normal" panose="020B0400000000000000" charset="-122"/>
            <a:cs typeface="+mn-ea"/>
            <a:sym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566</TotalTime>
  <Words>1355</Words>
  <Application>Microsoft Office PowerPoint</Application>
  <PresentationFormat>自定义</PresentationFormat>
  <Paragraphs>125</Paragraphs>
  <Slides>17</Slides>
  <Notes>9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17</vt:i4>
      </vt:variant>
    </vt:vector>
  </HeadingPairs>
  <TitlesOfParts>
    <vt:vector size="32" baseType="lpstr">
      <vt:lpstr>等线</vt:lpstr>
      <vt:lpstr>方正姚体</vt:lpstr>
      <vt:lpstr>汉仪润圆-45简</vt:lpstr>
      <vt:lpstr>汉仪雅酷黑-85J</vt:lpstr>
      <vt:lpstr>汉仪雅酷黑简</vt:lpstr>
      <vt:lpstr>汉仪中秀体简</vt:lpstr>
      <vt:lpstr>思源黑体</vt:lpstr>
      <vt:lpstr>思源黑体 Normal</vt:lpstr>
      <vt:lpstr>微软雅黑</vt:lpstr>
      <vt:lpstr>字由点字美玲体</vt:lpstr>
      <vt:lpstr>Arial</vt:lpstr>
      <vt:lpstr>Calibri</vt:lpstr>
      <vt:lpstr>Wingdings</vt:lpstr>
      <vt:lpstr>Office Theme</vt:lpstr>
      <vt:lpstr>第一PPT，www.1ppt.com​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蓝色商务风下半年工作计划汇报演示文稿</dc:title>
  <dc:creator>胡艺馨</dc:creator>
  <cp:lastModifiedBy>铭源 何</cp:lastModifiedBy>
  <cp:revision>17</cp:revision>
  <dcterms:created xsi:type="dcterms:W3CDTF">2006-08-16T00:00:00Z</dcterms:created>
  <dcterms:modified xsi:type="dcterms:W3CDTF">2025-04-10T15:29:20Z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9CFB7E1F0D304887B719736FD6A2CC58_13</vt:lpwstr>
  </property>
  <property fmtid="{D5CDD505-2E9C-101B-9397-08002B2CF9AE}" pid="3" name="KSOProductBuildVer">
    <vt:lpwstr>2052-12.1.0.18276</vt:lpwstr>
  </property>
</Properties>
</file>